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7"/>
  </p:notesMasterIdLst>
  <p:handoutMasterIdLst>
    <p:handoutMasterId r:id="rId8"/>
  </p:handoutMasterIdLst>
  <p:sldIdLst>
    <p:sldId id="974" r:id="rId2"/>
    <p:sldId id="1006" r:id="rId3"/>
    <p:sldId id="1007" r:id="rId4"/>
    <p:sldId id="1000" r:id="rId5"/>
    <p:sldId id="1003" r:id="rId6"/>
  </p:sldIdLst>
  <p:sldSz cx="12192000" cy="6858000"/>
  <p:notesSz cx="7010400" cy="92964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407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686" userDrawn="1">
          <p15:clr>
            <a:srgbClr val="A4A3A4"/>
          </p15:clr>
        </p15:guide>
        <p15:guide id="4" pos="438" userDrawn="1">
          <p15:clr>
            <a:srgbClr val="A4A3A4"/>
          </p15:clr>
        </p15:guide>
        <p15:guide id="5" orient="horz" pos="11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abriel Gonzalez Ortiz" initials="GGO" lastIdx="1" clrIdx="0">
    <p:extLst>
      <p:ext uri="{19B8F6BF-5375-455C-9EA6-DF929625EA0E}">
        <p15:presenceInfo xmlns:p15="http://schemas.microsoft.com/office/powerpoint/2012/main" userId="S-1-5-21-3346626551-2291581799-713811937-416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A32D"/>
    <a:srgbClr val="333333"/>
    <a:srgbClr val="A9D18E"/>
    <a:srgbClr val="E5F0F7"/>
    <a:srgbClr val="F07400"/>
    <a:srgbClr val="0069B4"/>
    <a:srgbClr val="F4A969"/>
    <a:srgbClr val="61953D"/>
    <a:srgbClr val="009900"/>
    <a:srgbClr val="0064A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467" autoAdjust="0"/>
    <p:restoredTop sz="94464" autoAdjust="0"/>
  </p:normalViewPr>
  <p:slideViewPr>
    <p:cSldViewPr snapToGrid="0" showGuides="1">
      <p:cViewPr>
        <p:scale>
          <a:sx n="75" d="100"/>
          <a:sy n="75" d="100"/>
        </p:scale>
        <p:origin x="2382" y="792"/>
      </p:cViewPr>
      <p:guideLst>
        <p:guide orient="horz" pos="3407"/>
        <p:guide pos="3840"/>
        <p:guide orient="horz" pos="686"/>
        <p:guide pos="438"/>
        <p:guide orient="horz" pos="1139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82" d="100"/>
          <a:sy n="82" d="100"/>
        </p:scale>
        <p:origin x="319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83C269D-B192-41F9-BAE8-0BB90EC743E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C37C1A5-5F74-410F-8DE4-3A229C0196B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970338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61A734-A195-4843-B2EF-AAA759C536A8}" type="datetimeFigureOut">
              <a:rPr lang="en-US" smtClean="0"/>
              <a:t>6/16/2025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BE7CE6-E69A-4045-88FA-AF6DE7D0FDC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E74D8F-5816-4AD3-90FB-5E22CF3CC03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970338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7EF969-766E-42A4-BD1E-3BF48AF088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8107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89A2D55D-E9BC-4C36-B72D-B1213935B848}" type="datetimeFigureOut">
              <a:rPr lang="de-DE" smtClean="0"/>
              <a:t>16.06.2025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89146D6B-7675-4AF9-A4D9-D66329B706F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063258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3.png"/><Relationship Id="rId7" Type="http://schemas.openxmlformats.org/officeDocument/2006/relationships/image" Target="../media/image25.png"/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26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8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7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folie1 Bild + + weisses Logo + weisse Schrif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930329A-AF8B-4459-9FF5-8F0645D2741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83"/>
          <a:stretch/>
        </p:blipFill>
        <p:spPr>
          <a:xfrm rot="16200000">
            <a:off x="3217652" y="-3217653"/>
            <a:ext cx="5756698" cy="12192001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A063EAD2-69D9-CD41-8A47-FB81C380401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746" y="4044462"/>
            <a:ext cx="12192000" cy="2813538"/>
          </a:xfrm>
          <a:prstGeom prst="rect">
            <a:avLst/>
          </a:prstGeom>
        </p:spPr>
      </p:pic>
      <p:cxnSp>
        <p:nvCxnSpPr>
          <p:cNvPr id="9" name="Gerade Verbindung 3">
            <a:extLst>
              <a:ext uri="{FF2B5EF4-FFF2-40B4-BE49-F238E27FC236}">
                <a16:creationId xmlns:a16="http://schemas.microsoft.com/office/drawing/2014/main" id="{98AFF68E-B822-4231-A61A-A6F10FDB7A17}"/>
              </a:ext>
            </a:extLst>
          </p:cNvPr>
          <p:cNvCxnSpPr>
            <a:cxnSpLocks/>
          </p:cNvCxnSpPr>
          <p:nvPr userDrawn="1"/>
        </p:nvCxnSpPr>
        <p:spPr>
          <a:xfrm flipV="1">
            <a:off x="760227" y="5843528"/>
            <a:ext cx="0" cy="1008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Untertitel 2">
            <a:extLst>
              <a:ext uri="{FF2B5EF4-FFF2-40B4-BE49-F238E27FC236}">
                <a16:creationId xmlns:a16="http://schemas.microsoft.com/office/drawing/2014/main" id="{21358573-F9AD-4166-98F5-9D17BF32B7B8}"/>
              </a:ext>
            </a:extLst>
          </p:cNvPr>
          <p:cNvSpPr txBox="1">
            <a:spLocks/>
          </p:cNvSpPr>
          <p:nvPr userDrawn="1"/>
        </p:nvSpPr>
        <p:spPr>
          <a:xfrm>
            <a:off x="760225" y="5260589"/>
            <a:ext cx="10671547" cy="582939"/>
          </a:xfrm>
          <a:prstGeom prst="rect">
            <a:avLst/>
          </a:prstGeom>
        </p:spPr>
        <p:txBody>
          <a:bodyPr lIns="0" tIns="0" r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4A7D"/>
              </a:buClr>
              <a:buFont typeface="Wingdings" pitchFamily="2" charset="2"/>
              <a:buNone/>
              <a:defRPr sz="2600" b="0" i="0" kern="1200" baseline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4A7D"/>
              </a:buClr>
              <a:buSzPct val="100000"/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4A7D"/>
              </a:buClr>
              <a:buFont typeface="Wingdings" pitchFamily="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4A7D"/>
              </a:buClr>
              <a:buFont typeface="Wingdings" pitchFamily="2" charset="2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4A7D"/>
              </a:buClr>
              <a:buFont typeface="Wingdings" pitchFamily="2" charset="2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600" baseline="0" noProof="0" dirty="0"/>
          </a:p>
        </p:txBody>
      </p:sp>
      <p:sp>
        <p:nvSpPr>
          <p:cNvPr id="11" name="Untertitel 2">
            <a:extLst>
              <a:ext uri="{FF2B5EF4-FFF2-40B4-BE49-F238E27FC236}">
                <a16:creationId xmlns:a16="http://schemas.microsoft.com/office/drawing/2014/main" id="{DC8B1563-9358-4B71-9EA7-DC8429966082}"/>
              </a:ext>
            </a:extLst>
          </p:cNvPr>
          <p:cNvSpPr txBox="1">
            <a:spLocks/>
          </p:cNvSpPr>
          <p:nvPr userDrawn="1"/>
        </p:nvSpPr>
        <p:spPr>
          <a:xfrm>
            <a:off x="1333595" y="5843588"/>
            <a:ext cx="10397084" cy="999932"/>
          </a:xfrm>
          <a:prstGeom prst="rect">
            <a:avLst/>
          </a:prstGeom>
        </p:spPr>
        <p:txBody>
          <a:bodyPr lIns="0" tIns="0" r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4A7D"/>
              </a:buClr>
              <a:buFont typeface="Wingdings" pitchFamily="2" charset="2"/>
              <a:buNone/>
              <a:defRPr sz="2600" b="0" i="0" kern="1200" baseline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4A7D"/>
              </a:buClr>
              <a:buSzPct val="100000"/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4A7D"/>
              </a:buClr>
              <a:buFont typeface="Wingdings" pitchFamily="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4A7D"/>
              </a:buClr>
              <a:buFont typeface="Wingdings" pitchFamily="2" charset="2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4A7D"/>
              </a:buClr>
              <a:buFont typeface="Wingdings" pitchFamily="2" charset="2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noProof="0" dirty="0"/>
              <a:t>SCOORE Project Meeting 09.09.2024</a:t>
            </a:r>
            <a:endParaRPr kumimoji="0" lang="de-DE" sz="1600" b="0" i="0" u="sng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G. Gonzalez Ortiz, A. Richter</a:t>
            </a:r>
            <a:b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</a:br>
            <a:endParaRPr kumimoji="0" lang="de-DE" sz="1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4" name="Titel 1">
            <a:extLst>
              <a:ext uri="{FF2B5EF4-FFF2-40B4-BE49-F238E27FC236}">
                <a16:creationId xmlns:a16="http://schemas.microsoft.com/office/drawing/2014/main" id="{CAD7FB57-1382-4030-A5EF-215573510D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33595" y="1979828"/>
            <a:ext cx="10397085" cy="1314518"/>
          </a:xfrm>
          <a:prstGeom prst="rect">
            <a:avLst/>
          </a:prstGeom>
          <a:noFill/>
        </p:spPr>
        <p:txBody>
          <a:bodyPr lIns="0" tIns="0" rIns="0" anchor="t">
            <a:normAutofit/>
          </a:bodyPr>
          <a:lstStyle>
            <a:lvl1pPr algn="l">
              <a:lnSpc>
                <a:spcPct val="120000"/>
              </a:lnSpc>
              <a:defRPr sz="3600" b="1" i="0" cap="all" spc="0" baseline="0">
                <a:solidFill>
                  <a:srgbClr val="004A7D"/>
                </a:solidFill>
                <a:effectLst/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6" name="Untertitel 2">
            <a:extLst>
              <a:ext uri="{FF2B5EF4-FFF2-40B4-BE49-F238E27FC236}">
                <a16:creationId xmlns:a16="http://schemas.microsoft.com/office/drawing/2014/main" id="{D28648B8-4CA7-462B-A921-A219DD8454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33595" y="3429000"/>
            <a:ext cx="10397084" cy="999932"/>
          </a:xfrm>
          <a:prstGeom prst="rect">
            <a:avLst/>
          </a:prstGeom>
        </p:spPr>
        <p:txBody>
          <a:bodyPr lIns="0" tIns="0" rIns="0">
            <a:normAutofit/>
          </a:bodyPr>
          <a:lstStyle>
            <a:lvl1pPr marL="0" indent="0" algn="l">
              <a:buNone/>
              <a:defRPr sz="2600" b="0" i="0" baseline="0">
                <a:solidFill>
                  <a:srgbClr val="004A7D"/>
                </a:solidFill>
                <a:effectLst/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Master-Untertitelformat bearbeiten</a:t>
            </a:r>
          </a:p>
        </p:txBody>
      </p:sp>
      <p:pic>
        <p:nvPicPr>
          <p:cNvPr id="12" name="Grafik 16">
            <a:extLst>
              <a:ext uri="{FF2B5EF4-FFF2-40B4-BE49-F238E27FC236}">
                <a16:creationId xmlns:a16="http://schemas.microsoft.com/office/drawing/2014/main" id="{A8C37425-8C68-4F9D-B501-26169E989E96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4877" y="382681"/>
            <a:ext cx="2618128" cy="735089"/>
          </a:xfrm>
          <a:prstGeom prst="rect">
            <a:avLst/>
          </a:prstGeom>
        </p:spPr>
      </p:pic>
      <p:pic>
        <p:nvPicPr>
          <p:cNvPr id="17" name="Grafik 17">
            <a:extLst>
              <a:ext uri="{FF2B5EF4-FFF2-40B4-BE49-F238E27FC236}">
                <a16:creationId xmlns:a16="http://schemas.microsoft.com/office/drawing/2014/main" id="{16C25430-ADA6-4BD2-8E14-EBC39130D2F1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4055" y="355172"/>
            <a:ext cx="2473768" cy="734400"/>
          </a:xfrm>
          <a:prstGeom prst="rect">
            <a:avLst/>
          </a:prstGeom>
        </p:spPr>
      </p:pic>
      <p:pic>
        <p:nvPicPr>
          <p:cNvPr id="18" name="Grafik 9">
            <a:extLst>
              <a:ext uri="{FF2B5EF4-FFF2-40B4-BE49-F238E27FC236}">
                <a16:creationId xmlns:a16="http://schemas.microsoft.com/office/drawing/2014/main" id="{C4ADB9B2-0D65-4E6C-8980-18AF5DAC368A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539" y="425778"/>
            <a:ext cx="2083404" cy="73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0325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483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EC617361-E60C-DE46-BBF4-073B94746F1F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6471453" y="864231"/>
            <a:ext cx="5259227" cy="5070711"/>
          </a:xfrm>
          <a:prstGeom prst="rect">
            <a:avLst/>
          </a:prstGeom>
        </p:spPr>
        <p:txBody>
          <a:bodyPr lIns="0" rIns="0"/>
          <a:lstStyle>
            <a:lvl1pPr marL="0" indent="0">
              <a:buClr>
                <a:srgbClr val="004A7D"/>
              </a:buClr>
              <a:buSzPct val="110000"/>
              <a:buFont typeface="Wingdings" pitchFamily="2" charset="2"/>
              <a:buNone/>
              <a:defRPr sz="1800">
                <a:latin typeface="+mn-lt"/>
              </a:defRPr>
            </a:lvl1pPr>
            <a:lvl2pPr marL="685800" indent="-228600"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600">
                <a:latin typeface="+mn-lt"/>
              </a:defRPr>
            </a:lvl2pPr>
            <a:lvl3pPr marL="1143000" indent="-228600"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400">
                <a:latin typeface="+mn-lt"/>
              </a:defRPr>
            </a:lvl3pPr>
            <a:lvl4pPr marL="1600200" indent="-228600"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400">
                <a:latin typeface="+mn-lt"/>
              </a:defRPr>
            </a:lvl4pPr>
            <a:lvl5pPr marL="2057400" indent="-228600"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200">
                <a:latin typeface="+mn-lt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4" name="Inhaltsplatzhalter 2">
            <a:extLst>
              <a:ext uri="{FF2B5EF4-FFF2-40B4-BE49-F238E27FC236}">
                <a16:creationId xmlns:a16="http://schemas.microsoft.com/office/drawing/2014/main" id="{400A0BB4-9691-2743-8231-5FFC854F1A80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753301" y="864231"/>
            <a:ext cx="5259227" cy="5070711"/>
          </a:xfrm>
          <a:prstGeom prst="rect">
            <a:avLst/>
          </a:prstGeom>
        </p:spPr>
        <p:txBody>
          <a:bodyPr lIns="0" rIns="0"/>
          <a:lstStyle>
            <a:lvl1pPr marL="0" indent="0">
              <a:buClr>
                <a:srgbClr val="004A7D"/>
              </a:buClr>
              <a:buSzPct val="110000"/>
              <a:buFont typeface="Wingdings" pitchFamily="2" charset="2"/>
              <a:buNone/>
              <a:defRPr sz="1800">
                <a:latin typeface="+mn-lt"/>
              </a:defRPr>
            </a:lvl1pPr>
            <a:lvl2pPr marL="685800" indent="-228600"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600">
                <a:latin typeface="+mn-lt"/>
              </a:defRPr>
            </a:lvl2pPr>
            <a:lvl3pPr marL="1143000" indent="-228600"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400">
                <a:latin typeface="+mn-lt"/>
              </a:defRPr>
            </a:lvl3pPr>
            <a:lvl4pPr marL="1600200" indent="-228600"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400">
                <a:latin typeface="+mn-lt"/>
              </a:defRPr>
            </a:lvl4pPr>
            <a:lvl5pPr marL="2057400" indent="-228600"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200">
                <a:latin typeface="+mn-lt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347E6EF-B4E5-4DDA-968D-99208E642B4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0598" y="5769631"/>
            <a:ext cx="893257" cy="895937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95E067E4-5392-4DB4-A8FA-216586EDAAF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3312" y="192432"/>
            <a:ext cx="787828" cy="9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3073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/Fil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edienplatzhalter 4">
            <a:extLst>
              <a:ext uri="{FF2B5EF4-FFF2-40B4-BE49-F238E27FC236}">
                <a16:creationId xmlns:a16="http://schemas.microsoft.com/office/drawing/2014/main" id="{20FE898B-58F2-9142-9ED3-EEBBA769A76A}"/>
              </a:ext>
            </a:extLst>
          </p:cNvPr>
          <p:cNvSpPr>
            <a:spLocks noGrp="1"/>
          </p:cNvSpPr>
          <p:nvPr>
            <p:ph type="media" sz="quarter" idx="10" hasCustomPrompt="1"/>
          </p:nvPr>
        </p:nvSpPr>
        <p:spPr>
          <a:xfrm>
            <a:off x="748145" y="841376"/>
            <a:ext cx="10982536" cy="4959918"/>
          </a:xfrm>
          <a:prstGeom prst="rect">
            <a:avLst/>
          </a:prstGeom>
        </p:spPr>
        <p:txBody>
          <a:bodyPr/>
          <a:lstStyle>
            <a:lvl1pPr marL="228600" indent="-228600">
              <a:buFont typeface="Arial" panose="020B0604020202020204" pitchFamily="34" charset="0"/>
              <a:buChar char="•"/>
              <a:defRPr/>
            </a:lvl1pPr>
          </a:lstStyle>
          <a:p>
            <a:r>
              <a:rPr lang="de-DE" dirty="0"/>
              <a:t>Video einfügen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E471910D-ECEC-4A3C-9A03-94C8E8573BC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0598" y="5769631"/>
            <a:ext cx="893257" cy="895937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9DCE0AA5-5D9C-4A38-98A2-FB0D3D4310E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3312" y="192432"/>
            <a:ext cx="787828" cy="9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158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>
            <a:extLst>
              <a:ext uri="{FF2B5EF4-FFF2-40B4-BE49-F238E27FC236}">
                <a16:creationId xmlns:a16="http://schemas.microsoft.com/office/drawing/2014/main" id="{3E4BC42F-D558-FF41-B4B9-7A075C25C7D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54083" y="1704822"/>
            <a:ext cx="10976598" cy="4230841"/>
          </a:xfrm>
          <a:prstGeom prst="rect">
            <a:avLst/>
          </a:prstGeom>
        </p:spPr>
        <p:txBody>
          <a:bodyPr/>
          <a:lstStyle>
            <a:lvl1pPr marL="228600" indent="-228600">
              <a:buFont typeface="Arial" panose="020B0604020202020204" pitchFamily="34" charset="0"/>
              <a:buChar char="•"/>
              <a:defRPr>
                <a:latin typeface="+mn-lt"/>
              </a:defRPr>
            </a:lvl1pPr>
          </a:lstStyle>
          <a:p>
            <a:r>
              <a:rPr lang="de-DE" dirty="0"/>
              <a:t>Bild einfügen</a:t>
            </a:r>
          </a:p>
        </p:txBody>
      </p:sp>
      <p:sp>
        <p:nvSpPr>
          <p:cNvPr id="9" name="Titel 4">
            <a:extLst>
              <a:ext uri="{FF2B5EF4-FFF2-40B4-BE49-F238E27FC236}">
                <a16:creationId xmlns:a16="http://schemas.microsoft.com/office/drawing/2014/main" id="{B7933CBF-A719-B444-8AF5-04F23B2A8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4083" y="923058"/>
            <a:ext cx="10976598" cy="781764"/>
          </a:xfrm>
          <a:prstGeom prst="rect">
            <a:avLst/>
          </a:prstGeom>
        </p:spPr>
        <p:txBody>
          <a:bodyPr lIns="0" tIns="0"/>
          <a:lstStyle>
            <a:lvl1pPr>
              <a:defRPr sz="2400" b="1" i="0">
                <a:solidFill>
                  <a:srgbClr val="004A7D"/>
                </a:solidFill>
                <a:latin typeface="+mn-lt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1F955895-DF91-402F-A1C6-9F93D058C4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0598" y="5769631"/>
            <a:ext cx="893257" cy="895937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55E12D2C-8D2F-4874-B508-183A2D3B3F6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3312" y="192432"/>
            <a:ext cx="787828" cy="9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026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2 Diagram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4">
            <a:extLst>
              <a:ext uri="{FF2B5EF4-FFF2-40B4-BE49-F238E27FC236}">
                <a16:creationId xmlns:a16="http://schemas.microsoft.com/office/drawing/2014/main" id="{B7933CBF-A719-B444-8AF5-04F23B2A8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4083" y="923058"/>
            <a:ext cx="10976598" cy="781764"/>
          </a:xfrm>
          <a:prstGeom prst="rect">
            <a:avLst/>
          </a:prstGeom>
        </p:spPr>
        <p:txBody>
          <a:bodyPr lIns="0" tIns="0"/>
          <a:lstStyle>
            <a:lvl1pPr>
              <a:defRPr sz="2400" b="1" i="0">
                <a:solidFill>
                  <a:srgbClr val="004A7D"/>
                </a:solidFill>
                <a:latin typeface="+mn-lt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3" name="Diagrammplatzhalter 2">
            <a:extLst>
              <a:ext uri="{FF2B5EF4-FFF2-40B4-BE49-F238E27FC236}">
                <a16:creationId xmlns:a16="http://schemas.microsoft.com/office/drawing/2014/main" id="{2483862F-6D91-964D-BE35-72549DABF132}"/>
              </a:ext>
            </a:extLst>
          </p:cNvPr>
          <p:cNvSpPr>
            <a:spLocks noGrp="1"/>
          </p:cNvSpPr>
          <p:nvPr>
            <p:ph type="chart" sz="quarter" idx="14" hasCustomPrompt="1"/>
          </p:nvPr>
        </p:nvSpPr>
        <p:spPr>
          <a:xfrm>
            <a:off x="753301" y="1712981"/>
            <a:ext cx="5259227" cy="4230688"/>
          </a:xfrm>
          <a:prstGeom prst="rect">
            <a:avLst/>
          </a:prstGeom>
        </p:spPr>
        <p:txBody>
          <a:bodyPr/>
          <a:lstStyle>
            <a:lvl1pPr marL="228600" indent="-228600">
              <a:buFont typeface="Arial" panose="020B0604020202020204" pitchFamily="34" charset="0"/>
              <a:buChar char="•"/>
              <a:defRPr>
                <a:latin typeface="+mn-lt"/>
              </a:defRPr>
            </a:lvl1pPr>
          </a:lstStyle>
          <a:p>
            <a:r>
              <a:rPr lang="de-DE" dirty="0"/>
              <a:t>Diagramm einfügen</a:t>
            </a:r>
          </a:p>
        </p:txBody>
      </p:sp>
      <p:sp>
        <p:nvSpPr>
          <p:cNvPr id="12" name="Diagrammplatzhalter 2">
            <a:extLst>
              <a:ext uri="{FF2B5EF4-FFF2-40B4-BE49-F238E27FC236}">
                <a16:creationId xmlns:a16="http://schemas.microsoft.com/office/drawing/2014/main" id="{3EB6AEF6-6159-9C47-894F-6BB8454DB9E2}"/>
              </a:ext>
            </a:extLst>
          </p:cNvPr>
          <p:cNvSpPr>
            <a:spLocks noGrp="1"/>
          </p:cNvSpPr>
          <p:nvPr>
            <p:ph type="chart" sz="quarter" idx="15" hasCustomPrompt="1"/>
          </p:nvPr>
        </p:nvSpPr>
        <p:spPr>
          <a:xfrm>
            <a:off x="6475787" y="1712981"/>
            <a:ext cx="5259227" cy="4230688"/>
          </a:xfrm>
          <a:prstGeom prst="rect">
            <a:avLst/>
          </a:prstGeom>
        </p:spPr>
        <p:txBody>
          <a:bodyPr/>
          <a:lstStyle>
            <a:lvl1pPr marL="228600" indent="-228600">
              <a:buFont typeface="Arial" panose="020B0604020202020204" pitchFamily="34" charset="0"/>
              <a:buChar char="•"/>
              <a:defRPr>
                <a:latin typeface="+mn-lt"/>
              </a:defRPr>
            </a:lvl1pPr>
          </a:lstStyle>
          <a:p>
            <a:r>
              <a:rPr lang="de-DE" dirty="0"/>
              <a:t>Diagramm einfügen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FFF3079-8DB1-4D0B-8387-B90D15955CD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0598" y="5769631"/>
            <a:ext cx="893257" cy="895937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7D0BD02E-4918-4CFA-8FF7-600255171B6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3312" y="192432"/>
            <a:ext cx="787828" cy="9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2280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Tabel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4">
            <a:extLst>
              <a:ext uri="{FF2B5EF4-FFF2-40B4-BE49-F238E27FC236}">
                <a16:creationId xmlns:a16="http://schemas.microsoft.com/office/drawing/2014/main" id="{B7933CBF-A719-B444-8AF5-04F23B2A8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4083" y="923058"/>
            <a:ext cx="10976598" cy="781764"/>
          </a:xfrm>
          <a:prstGeom prst="rect">
            <a:avLst/>
          </a:prstGeom>
        </p:spPr>
        <p:txBody>
          <a:bodyPr lIns="0" tIns="0"/>
          <a:lstStyle>
            <a:lvl1pPr>
              <a:defRPr sz="2400" b="1" i="0">
                <a:solidFill>
                  <a:srgbClr val="004A7D"/>
                </a:solidFill>
                <a:latin typeface="+mn-lt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4" name="Tabellenplatzhalter 3">
            <a:extLst>
              <a:ext uri="{FF2B5EF4-FFF2-40B4-BE49-F238E27FC236}">
                <a16:creationId xmlns:a16="http://schemas.microsoft.com/office/drawing/2014/main" id="{42393A5D-B8CA-DB43-A5C3-B61EB6BE6DAB}"/>
              </a:ext>
            </a:extLst>
          </p:cNvPr>
          <p:cNvSpPr>
            <a:spLocks noGrp="1"/>
          </p:cNvSpPr>
          <p:nvPr>
            <p:ph type="tbl" sz="quarter" idx="15" hasCustomPrompt="1"/>
          </p:nvPr>
        </p:nvSpPr>
        <p:spPr>
          <a:xfrm>
            <a:off x="754084" y="1704975"/>
            <a:ext cx="10976598" cy="4230688"/>
          </a:xfrm>
          <a:prstGeom prst="rect">
            <a:avLst/>
          </a:prstGeom>
        </p:spPr>
        <p:txBody>
          <a:bodyPr/>
          <a:lstStyle>
            <a:lvl1pPr marL="285750" indent="-285750">
              <a:buFont typeface="Arial" panose="020B0604020202020204" pitchFamily="34" charset="0"/>
              <a:buChar char="•"/>
              <a:defRPr>
                <a:latin typeface="+mn-lt"/>
              </a:defRPr>
            </a:lvl1pPr>
          </a:lstStyle>
          <a:p>
            <a:r>
              <a:rPr lang="de-DE" dirty="0"/>
              <a:t>Tabelle einfügen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987F0D6-09CA-44AC-9FEB-328BCDDDF29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0598" y="5769631"/>
            <a:ext cx="893257" cy="895937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B4B1F193-95E3-454B-870E-46EA2E7D152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3312" y="192432"/>
            <a:ext cx="787828" cy="9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7124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bschluss">
    <p:bg>
      <p:bgPr>
        <a:blipFill dpi="0" rotWithShape="1">
          <a:blip r:embed="rId2">
            <a:alphaModFix amt="7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>
            <a:extLst>
              <a:ext uri="{FF2B5EF4-FFF2-40B4-BE49-F238E27FC236}">
                <a16:creationId xmlns:a16="http://schemas.microsoft.com/office/drawing/2014/main" id="{7B2627D8-5177-4652-A3D9-25900D69C5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341"/>
          <a:stretch/>
        </p:blipFill>
        <p:spPr>
          <a:xfrm>
            <a:off x="0" y="4813722"/>
            <a:ext cx="12192000" cy="2044278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05EB9FAE-070F-445E-A271-00D8220722DD}"/>
              </a:ext>
            </a:extLst>
          </p:cNvPr>
          <p:cNvSpPr txBox="1"/>
          <p:nvPr userDrawn="1"/>
        </p:nvSpPr>
        <p:spPr>
          <a:xfrm>
            <a:off x="7200900" y="5319522"/>
            <a:ext cx="4847455" cy="1400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300"/>
              </a:spcAft>
            </a:pPr>
            <a:r>
              <a:rPr lang="de-DE" sz="16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 BERGAKADEMIE FREIBERG</a:t>
            </a:r>
          </a:p>
          <a:p>
            <a:pPr algn="r">
              <a:spcAft>
                <a:spcPts val="300"/>
              </a:spcAft>
            </a:pPr>
            <a:r>
              <a:rPr lang="de-DE" sz="16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INSTITUTE OF ENERGY PROCESS ENGINEERING AND CHEMICAL ENGINEERING</a:t>
            </a:r>
          </a:p>
          <a:p>
            <a:pPr algn="r"/>
            <a:r>
              <a:rPr lang="de-DE" sz="1600" b="1" dirty="0" err="1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Fuchsmuehlenweg</a:t>
            </a:r>
            <a:r>
              <a:rPr lang="de-DE" sz="16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9D, 09599 Freiberg</a:t>
            </a:r>
          </a:p>
          <a:p>
            <a:pPr algn="r"/>
            <a:r>
              <a:rPr lang="de-DE" sz="16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+49 3731 39-4511 | www.iec.tu-freiberg.de 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4173ED72-F08F-4537-B721-2AC145DC344A}"/>
              </a:ext>
            </a:extLst>
          </p:cNvPr>
          <p:cNvSpPr/>
          <p:nvPr userDrawn="1"/>
        </p:nvSpPr>
        <p:spPr>
          <a:xfrm>
            <a:off x="143645" y="211977"/>
            <a:ext cx="6235184" cy="1868623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8" name="Textplatzhalter 17">
            <a:extLst>
              <a:ext uri="{FF2B5EF4-FFF2-40B4-BE49-F238E27FC236}">
                <a16:creationId xmlns:a16="http://schemas.microsoft.com/office/drawing/2014/main" id="{6D53D514-DD55-46E6-BAB6-217838BC7C32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200537" y="268529"/>
            <a:ext cx="6178292" cy="404571"/>
          </a:xfrm>
        </p:spPr>
        <p:txBody>
          <a:bodyPr>
            <a:noAutofit/>
          </a:bodyPr>
          <a:lstStyle>
            <a:lvl1pPr marL="0" indent="0">
              <a:buNone/>
              <a:defRPr sz="2400" b="1"/>
            </a:lvl1pPr>
          </a:lstStyle>
          <a:p>
            <a:pPr lvl="0"/>
            <a:r>
              <a:rPr lang="de-DE" dirty="0"/>
              <a:t>Titel Vorname Nachname</a:t>
            </a:r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40F6DFD0-9A6D-4E38-A999-FE7098B274B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prstClr val="black"/>
              <a:srgbClr val="004A7D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537" y="1287679"/>
            <a:ext cx="349368" cy="216000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5872753D-5A5A-403E-8446-EB40CCCC906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duotone>
              <a:prstClr val="black"/>
              <a:srgbClr val="004A7D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137" y="764138"/>
            <a:ext cx="217800" cy="288000"/>
          </a:xfrm>
          <a:prstGeom prst="rect">
            <a:avLst/>
          </a:prstGeom>
        </p:spPr>
      </p:pic>
      <p:sp>
        <p:nvSpPr>
          <p:cNvPr id="26" name="Textplatzhalter 25">
            <a:extLst>
              <a:ext uri="{FF2B5EF4-FFF2-40B4-BE49-F238E27FC236}">
                <a16:creationId xmlns:a16="http://schemas.microsoft.com/office/drawing/2014/main" id="{6E068192-0899-4F2F-AF23-7F1C51F554E5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558800" y="700088"/>
            <a:ext cx="5820029" cy="874712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de-DE" dirty="0"/>
              <a:t>+49 3731 39-XXXX</a:t>
            </a:r>
          </a:p>
          <a:p>
            <a:pPr lvl="0"/>
            <a:r>
              <a:rPr lang="de-DE" dirty="0"/>
              <a:t>vorname.nachname@iec.tu-freiberg.de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A476BA20-381A-4DBA-B724-154B8F7CC19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937" y="5981241"/>
            <a:ext cx="2096510" cy="738522"/>
          </a:xfrm>
          <a:prstGeom prst="rect">
            <a:avLst/>
          </a:prstGeom>
        </p:spPr>
      </p:pic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51C60DCD-6AE9-4FBF-986D-04DF3DB8064D}"/>
              </a:ext>
            </a:extLst>
          </p:cNvPr>
          <p:cNvGrpSpPr/>
          <p:nvPr userDrawn="1"/>
        </p:nvGrpSpPr>
        <p:grpSpPr>
          <a:xfrm>
            <a:off x="3026306" y="5835861"/>
            <a:ext cx="3069694" cy="861878"/>
            <a:chOff x="3088004" y="5708535"/>
            <a:chExt cx="3694558" cy="1037320"/>
          </a:xfrm>
        </p:grpSpPr>
        <p:pic>
          <p:nvPicPr>
            <p:cNvPr id="10" name="Grafik 9">
              <a:extLst>
                <a:ext uri="{FF2B5EF4-FFF2-40B4-BE49-F238E27FC236}">
                  <a16:creationId xmlns:a16="http://schemas.microsoft.com/office/drawing/2014/main" id="{B5E37963-F67D-42F0-B26B-CB25F343392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586"/>
            <a:stretch/>
          </p:blipFill>
          <p:spPr>
            <a:xfrm>
              <a:off x="4107179" y="5708535"/>
              <a:ext cx="2675383" cy="1037320"/>
            </a:xfrm>
            <a:prstGeom prst="rect">
              <a:avLst/>
            </a:prstGeom>
          </p:spPr>
        </p:pic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980FF187-7D75-4247-9E5C-F0816F21A2F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88004" y="5708535"/>
              <a:ext cx="909322" cy="10373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763358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folie-2 mit Bild + blaues Logo + blaue Schrif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A063EAD2-69D9-CD41-8A47-FB81C380401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44462"/>
            <a:ext cx="12192000" cy="2813538"/>
          </a:xfrm>
          <a:prstGeom prst="rect">
            <a:avLst/>
          </a:prstGeom>
        </p:spPr>
      </p:pic>
      <p:sp>
        <p:nvSpPr>
          <p:cNvPr id="13" name="Titel 1">
            <a:extLst>
              <a:ext uri="{FF2B5EF4-FFF2-40B4-BE49-F238E27FC236}">
                <a16:creationId xmlns:a16="http://schemas.microsoft.com/office/drawing/2014/main" id="{24884B69-E849-4E14-84C0-DB35C2BB77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33595" y="1979828"/>
            <a:ext cx="10397085" cy="1314518"/>
          </a:xfrm>
          <a:prstGeom prst="rect">
            <a:avLst/>
          </a:prstGeom>
          <a:noFill/>
        </p:spPr>
        <p:txBody>
          <a:bodyPr lIns="0" tIns="0" rIns="0" anchor="t">
            <a:normAutofit/>
          </a:bodyPr>
          <a:lstStyle>
            <a:lvl1pPr algn="l">
              <a:lnSpc>
                <a:spcPct val="120000"/>
              </a:lnSpc>
              <a:defRPr sz="3600" b="1" i="0" cap="all" spc="0" baseline="0">
                <a:solidFill>
                  <a:srgbClr val="004A7D"/>
                </a:solidFill>
                <a:effectLst/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4" name="Untertitel 2">
            <a:extLst>
              <a:ext uri="{FF2B5EF4-FFF2-40B4-BE49-F238E27FC236}">
                <a16:creationId xmlns:a16="http://schemas.microsoft.com/office/drawing/2014/main" id="{8B5A38D9-4A1A-4CCF-BF40-AADD0B153B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33595" y="3429000"/>
            <a:ext cx="10397084" cy="999932"/>
          </a:xfrm>
          <a:prstGeom prst="rect">
            <a:avLst/>
          </a:prstGeom>
        </p:spPr>
        <p:txBody>
          <a:bodyPr lIns="0" tIns="0" rIns="0">
            <a:normAutofit/>
          </a:bodyPr>
          <a:lstStyle>
            <a:lvl1pPr marL="0" indent="0" algn="l">
              <a:buNone/>
              <a:defRPr sz="2600" b="0" i="0" baseline="0">
                <a:solidFill>
                  <a:srgbClr val="004A7D"/>
                </a:solidFill>
                <a:effectLst/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Master-Untertitelformat bearbeiten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AD38EA40-35B3-4F1F-9F2E-D448E0324B63}"/>
              </a:ext>
            </a:extLst>
          </p:cNvPr>
          <p:cNvSpPr txBox="1"/>
          <p:nvPr userDrawn="1"/>
        </p:nvSpPr>
        <p:spPr>
          <a:xfrm>
            <a:off x="5644055" y="6597650"/>
            <a:ext cx="914400" cy="914400"/>
          </a:xfrm>
          <a:prstGeom prst="rect">
            <a:avLst/>
          </a:prstGeom>
        </p:spPr>
        <p:txBody>
          <a:bodyPr wrap="none" lIns="0" rIns="0" rtlCol="0" anchor="t">
            <a:normAutofit/>
          </a:bodyPr>
          <a:lstStyle/>
          <a:p>
            <a:pPr algn="l"/>
            <a:endParaRPr lang="de-DE" sz="2000" b="1" i="0" dirty="0">
              <a:solidFill>
                <a:srgbClr val="004A7D"/>
              </a:solidFill>
              <a:latin typeface="Spartan ExtraBold" pitchFamily="2" charset="77"/>
            </a:endParaRPr>
          </a:p>
        </p:txBody>
      </p:sp>
      <p:cxnSp>
        <p:nvCxnSpPr>
          <p:cNvPr id="9" name="Gerade Verbindung 3">
            <a:extLst>
              <a:ext uri="{FF2B5EF4-FFF2-40B4-BE49-F238E27FC236}">
                <a16:creationId xmlns:a16="http://schemas.microsoft.com/office/drawing/2014/main" id="{5917FADB-6BCB-450A-89B0-2C9D482F34B8}"/>
              </a:ext>
            </a:extLst>
          </p:cNvPr>
          <p:cNvCxnSpPr>
            <a:cxnSpLocks/>
          </p:cNvCxnSpPr>
          <p:nvPr userDrawn="1"/>
        </p:nvCxnSpPr>
        <p:spPr>
          <a:xfrm flipV="1">
            <a:off x="760227" y="5842067"/>
            <a:ext cx="6536" cy="1008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platzhalter 4">
            <a:extLst>
              <a:ext uri="{FF2B5EF4-FFF2-40B4-BE49-F238E27FC236}">
                <a16:creationId xmlns:a16="http://schemas.microsoft.com/office/drawing/2014/main" id="{E2007EF2-C88C-4602-ADA3-D266EED92C1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49721" y="5768578"/>
            <a:ext cx="10680958" cy="1080000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  <a:lvl3pPr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de-DE" dirty="0"/>
              <a:t>Formatvorlage Titel Vorname Name des Referenten und Einrichtung bearbeiten 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AE73D177-EA2B-44F5-972E-C043D46D388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539" y="425778"/>
            <a:ext cx="2553191" cy="900000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250C9F6B-1F2B-45CA-8FC5-E467B66925BC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5172" y="481004"/>
            <a:ext cx="3625507" cy="9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6051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483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folie-3 ohne Bild + blaues Logo + blaue 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A063EAD2-69D9-CD41-8A47-FB81C380401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44462"/>
            <a:ext cx="12192000" cy="2813538"/>
          </a:xfrm>
          <a:prstGeom prst="rect">
            <a:avLst/>
          </a:prstGeom>
        </p:spPr>
      </p:pic>
      <p:sp>
        <p:nvSpPr>
          <p:cNvPr id="13" name="Titel 1">
            <a:extLst>
              <a:ext uri="{FF2B5EF4-FFF2-40B4-BE49-F238E27FC236}">
                <a16:creationId xmlns:a16="http://schemas.microsoft.com/office/drawing/2014/main" id="{24884B69-E849-4E14-84C0-DB35C2BB77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33595" y="1979828"/>
            <a:ext cx="10397085" cy="1314518"/>
          </a:xfrm>
          <a:prstGeom prst="rect">
            <a:avLst/>
          </a:prstGeom>
          <a:noFill/>
        </p:spPr>
        <p:txBody>
          <a:bodyPr lIns="0" tIns="0" rIns="0" anchor="t">
            <a:normAutofit/>
          </a:bodyPr>
          <a:lstStyle>
            <a:lvl1pPr algn="l">
              <a:lnSpc>
                <a:spcPct val="120000"/>
              </a:lnSpc>
              <a:defRPr sz="3600" b="1" i="0" cap="all" spc="0" baseline="0">
                <a:solidFill>
                  <a:srgbClr val="004A7D"/>
                </a:solidFill>
                <a:effectLst/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4" name="Untertitel 2">
            <a:extLst>
              <a:ext uri="{FF2B5EF4-FFF2-40B4-BE49-F238E27FC236}">
                <a16:creationId xmlns:a16="http://schemas.microsoft.com/office/drawing/2014/main" id="{8B5A38D9-4A1A-4CCF-BF40-AADD0B153B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33595" y="3429000"/>
            <a:ext cx="10397084" cy="999932"/>
          </a:xfrm>
          <a:prstGeom prst="rect">
            <a:avLst/>
          </a:prstGeom>
        </p:spPr>
        <p:txBody>
          <a:bodyPr lIns="0" tIns="0" rIns="0">
            <a:normAutofit/>
          </a:bodyPr>
          <a:lstStyle>
            <a:lvl1pPr marL="0" indent="0" algn="l">
              <a:buNone/>
              <a:defRPr sz="2600" b="0" i="0" baseline="0">
                <a:solidFill>
                  <a:srgbClr val="004A7D"/>
                </a:solidFill>
                <a:effectLst/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Master-Untertitelformat bearbeiten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AD38EA40-35B3-4F1F-9F2E-D448E0324B63}"/>
              </a:ext>
            </a:extLst>
          </p:cNvPr>
          <p:cNvSpPr txBox="1"/>
          <p:nvPr userDrawn="1"/>
        </p:nvSpPr>
        <p:spPr>
          <a:xfrm>
            <a:off x="5644055" y="6597650"/>
            <a:ext cx="914400" cy="914400"/>
          </a:xfrm>
          <a:prstGeom prst="rect">
            <a:avLst/>
          </a:prstGeom>
        </p:spPr>
        <p:txBody>
          <a:bodyPr wrap="none" lIns="0" rIns="0" rtlCol="0" anchor="t">
            <a:normAutofit/>
          </a:bodyPr>
          <a:lstStyle/>
          <a:p>
            <a:pPr algn="l"/>
            <a:endParaRPr lang="de-DE" sz="2000" b="1" i="0" dirty="0">
              <a:solidFill>
                <a:srgbClr val="004A7D"/>
              </a:solidFill>
              <a:latin typeface="Spartan ExtraBold" pitchFamily="2" charset="77"/>
            </a:endParaRPr>
          </a:p>
        </p:txBody>
      </p:sp>
      <p:cxnSp>
        <p:nvCxnSpPr>
          <p:cNvPr id="9" name="Gerade Verbindung 3">
            <a:extLst>
              <a:ext uri="{FF2B5EF4-FFF2-40B4-BE49-F238E27FC236}">
                <a16:creationId xmlns:a16="http://schemas.microsoft.com/office/drawing/2014/main" id="{58FCB21F-2CBC-4166-8B73-93512D64F867}"/>
              </a:ext>
            </a:extLst>
          </p:cNvPr>
          <p:cNvCxnSpPr>
            <a:cxnSpLocks/>
          </p:cNvCxnSpPr>
          <p:nvPr userDrawn="1"/>
        </p:nvCxnSpPr>
        <p:spPr>
          <a:xfrm flipV="1">
            <a:off x="760227" y="5840578"/>
            <a:ext cx="6536" cy="1008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AFBCEB8B-FF8D-4182-8AE2-CA42666339D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49721" y="5768578"/>
            <a:ext cx="10680958" cy="1080000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  <a:lvl3pPr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de-DE" dirty="0"/>
              <a:t>Formatvorlage Titel Vorname Name des Referenten und Einrichtung bearbeiten 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DC6CDA09-FD82-4784-BE64-14B010A06BF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539" y="425778"/>
            <a:ext cx="2553191" cy="900000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31DCDBA4-50EF-4EB6-9F35-B977D052E74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5172" y="425778"/>
            <a:ext cx="3625507" cy="9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9475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483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elfolie-1 blauer Hintergrund + weiße Schrift">
    <p:bg>
      <p:bgPr>
        <a:solidFill>
          <a:srgbClr val="0069B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A063EAD2-69D9-CD41-8A47-FB81C380401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44462"/>
            <a:ext cx="12192000" cy="2855102"/>
          </a:xfrm>
          <a:prstGeom prst="rect">
            <a:avLst/>
          </a:prstGeom>
        </p:spPr>
      </p:pic>
      <p:sp>
        <p:nvSpPr>
          <p:cNvPr id="13" name="Titel 1">
            <a:extLst>
              <a:ext uri="{FF2B5EF4-FFF2-40B4-BE49-F238E27FC236}">
                <a16:creationId xmlns:a16="http://schemas.microsoft.com/office/drawing/2014/main" id="{24884B69-E849-4E14-84C0-DB35C2BB77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33595" y="1979828"/>
            <a:ext cx="10397085" cy="1314518"/>
          </a:xfrm>
          <a:prstGeom prst="rect">
            <a:avLst/>
          </a:prstGeom>
          <a:noFill/>
        </p:spPr>
        <p:txBody>
          <a:bodyPr lIns="0" tIns="0" rIns="0" anchor="t">
            <a:normAutofit/>
          </a:bodyPr>
          <a:lstStyle>
            <a:lvl1pPr algn="l">
              <a:lnSpc>
                <a:spcPct val="120000"/>
              </a:lnSpc>
              <a:defRPr sz="3600" b="1" i="0" cap="all" spc="0" baseline="0">
                <a:solidFill>
                  <a:schemeClr val="bg1"/>
                </a:solidFill>
                <a:effectLst/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4" name="Untertitel 2">
            <a:extLst>
              <a:ext uri="{FF2B5EF4-FFF2-40B4-BE49-F238E27FC236}">
                <a16:creationId xmlns:a16="http://schemas.microsoft.com/office/drawing/2014/main" id="{8B5A38D9-4A1A-4CCF-BF40-AADD0B153B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33595" y="3429000"/>
            <a:ext cx="10397084" cy="999932"/>
          </a:xfrm>
          <a:prstGeom prst="rect">
            <a:avLst/>
          </a:prstGeom>
        </p:spPr>
        <p:txBody>
          <a:bodyPr lIns="0" tIns="0" rIns="0">
            <a:normAutofit/>
          </a:bodyPr>
          <a:lstStyle>
            <a:lvl1pPr marL="0" indent="0" algn="l">
              <a:buNone/>
              <a:defRPr sz="2600" b="0" i="0" baseline="0">
                <a:solidFill>
                  <a:schemeClr val="bg1"/>
                </a:solidFill>
                <a:effectLst/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Master-Untertitelformat bearbeiten</a:t>
            </a:r>
          </a:p>
        </p:txBody>
      </p:sp>
      <p:cxnSp>
        <p:nvCxnSpPr>
          <p:cNvPr id="9" name="Gerade Verbindung 3">
            <a:extLst>
              <a:ext uri="{FF2B5EF4-FFF2-40B4-BE49-F238E27FC236}">
                <a16:creationId xmlns:a16="http://schemas.microsoft.com/office/drawing/2014/main" id="{58FCB21F-2CBC-4166-8B73-93512D64F867}"/>
              </a:ext>
            </a:extLst>
          </p:cNvPr>
          <p:cNvCxnSpPr>
            <a:cxnSpLocks/>
          </p:cNvCxnSpPr>
          <p:nvPr userDrawn="1"/>
        </p:nvCxnSpPr>
        <p:spPr>
          <a:xfrm flipV="1">
            <a:off x="760227" y="5840578"/>
            <a:ext cx="6536" cy="1008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Grafik 10">
            <a:extLst>
              <a:ext uri="{FF2B5EF4-FFF2-40B4-BE49-F238E27FC236}">
                <a16:creationId xmlns:a16="http://schemas.microsoft.com/office/drawing/2014/main" id="{943996F6-A485-4260-8386-933AE275BDF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542" y="481004"/>
            <a:ext cx="2553192" cy="90000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54FA5361-39E8-4721-991E-A42AAA9DE86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5172" y="425778"/>
            <a:ext cx="3625507" cy="900000"/>
          </a:xfrm>
          <a:prstGeom prst="rect">
            <a:avLst/>
          </a:prstGeom>
        </p:spPr>
      </p:pic>
      <p:sp>
        <p:nvSpPr>
          <p:cNvPr id="12" name="Untertitel 2">
            <a:extLst>
              <a:ext uri="{FF2B5EF4-FFF2-40B4-BE49-F238E27FC236}">
                <a16:creationId xmlns:a16="http://schemas.microsoft.com/office/drawing/2014/main" id="{F1EFF33B-1787-4813-B108-5BAA39236E93}"/>
              </a:ext>
            </a:extLst>
          </p:cNvPr>
          <p:cNvSpPr txBox="1">
            <a:spLocks/>
          </p:cNvSpPr>
          <p:nvPr userDrawn="1"/>
        </p:nvSpPr>
        <p:spPr>
          <a:xfrm>
            <a:off x="760225" y="5260589"/>
            <a:ext cx="10671547" cy="582939"/>
          </a:xfrm>
          <a:prstGeom prst="rect">
            <a:avLst/>
          </a:prstGeom>
        </p:spPr>
        <p:txBody>
          <a:bodyPr lIns="0" tIns="0" r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4A7D"/>
              </a:buClr>
              <a:buFont typeface="Wingdings" pitchFamily="2" charset="2"/>
              <a:buNone/>
              <a:defRPr sz="2600" b="0" i="0" kern="1200" baseline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4A7D"/>
              </a:buClr>
              <a:buSzPct val="100000"/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4A7D"/>
              </a:buClr>
              <a:buFont typeface="Wingdings" pitchFamily="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4A7D"/>
              </a:buClr>
              <a:buFont typeface="Wingdings" pitchFamily="2" charset="2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4A7D"/>
              </a:buClr>
              <a:buFont typeface="Wingdings" pitchFamily="2" charset="2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noProof="0" dirty="0"/>
              <a:t>11</a:t>
            </a:r>
            <a:r>
              <a:rPr lang="en-US" sz="1600" baseline="30000" noProof="0" dirty="0"/>
              <a:t>th</a:t>
            </a:r>
            <a:r>
              <a:rPr lang="en-US" sz="1600" noProof="0" dirty="0"/>
              <a:t> International Freiberg Conference on Circular Carbon Technologies, 24</a:t>
            </a:r>
            <a:r>
              <a:rPr lang="en-US" sz="1600" baseline="30000" noProof="0" dirty="0"/>
              <a:t>th</a:t>
            </a:r>
            <a:r>
              <a:rPr lang="en-US" sz="1600" noProof="0" dirty="0"/>
              <a:t> - 29</a:t>
            </a:r>
            <a:r>
              <a:rPr lang="en-US" sz="1600" baseline="30000" noProof="0" dirty="0"/>
              <a:t>th</a:t>
            </a:r>
            <a:r>
              <a:rPr lang="en-US" sz="1600" noProof="0" dirty="0"/>
              <a:t>  September 2023, </a:t>
            </a:r>
            <a:br>
              <a:rPr lang="en-US" sz="1600" noProof="0" dirty="0"/>
            </a:br>
            <a:r>
              <a:rPr lang="en-US" sz="1600" noProof="0" dirty="0"/>
              <a:t>Rotterdam, Netherlands</a:t>
            </a:r>
            <a:endParaRPr lang="en-US" sz="1600" baseline="0" noProof="0" dirty="0"/>
          </a:p>
        </p:txBody>
      </p:sp>
      <p:sp>
        <p:nvSpPr>
          <p:cNvPr id="16" name="Untertitel 2">
            <a:extLst>
              <a:ext uri="{FF2B5EF4-FFF2-40B4-BE49-F238E27FC236}">
                <a16:creationId xmlns:a16="http://schemas.microsoft.com/office/drawing/2014/main" id="{EA0B174B-A859-4D18-9619-B275A5306EE5}"/>
              </a:ext>
            </a:extLst>
          </p:cNvPr>
          <p:cNvSpPr txBox="1">
            <a:spLocks/>
          </p:cNvSpPr>
          <p:nvPr userDrawn="1"/>
        </p:nvSpPr>
        <p:spPr>
          <a:xfrm>
            <a:off x="1333595" y="5843588"/>
            <a:ext cx="10397084" cy="914659"/>
          </a:xfrm>
          <a:prstGeom prst="rect">
            <a:avLst/>
          </a:prstGeom>
        </p:spPr>
        <p:txBody>
          <a:bodyPr lIns="0" tIns="0" r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4A7D"/>
              </a:buClr>
              <a:buFont typeface="Wingdings" pitchFamily="2" charset="2"/>
              <a:buNone/>
              <a:defRPr sz="2600" b="0" i="0" kern="1200" baseline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4A7D"/>
              </a:buClr>
              <a:buSzPct val="100000"/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4A7D"/>
              </a:buClr>
              <a:buFont typeface="Wingdings" pitchFamily="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4A7D"/>
              </a:buClr>
              <a:buFont typeface="Wingdings" pitchFamily="2" charset="2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4A7D"/>
              </a:buClr>
              <a:buFont typeface="Wingdings" pitchFamily="2" charset="2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600" u="sng" dirty="0"/>
              <a:t>G. Gonzalez Ortiz</a:t>
            </a:r>
            <a:r>
              <a:rPr lang="de-DE" sz="1600" baseline="30000" dirty="0"/>
              <a:t>1</a:t>
            </a:r>
            <a:r>
              <a:rPr lang="de-DE" sz="1600" dirty="0"/>
              <a:t>, M. Hutter</a:t>
            </a:r>
            <a:r>
              <a:rPr lang="de-DE" sz="1600" baseline="30000" dirty="0"/>
              <a:t>1</a:t>
            </a:r>
            <a:r>
              <a:rPr lang="de-DE" sz="1600" dirty="0"/>
              <a:t>, M. Gräbner</a:t>
            </a:r>
            <a:r>
              <a:rPr lang="de-DE" sz="1600" baseline="30000" dirty="0"/>
              <a:t>1</a:t>
            </a:r>
            <a:r>
              <a:rPr lang="de-DE" sz="1600" dirty="0"/>
              <a:t>, A. Bader</a:t>
            </a:r>
            <a:r>
              <a:rPr lang="de-DE" sz="1600" baseline="30000" dirty="0"/>
              <a:t>2</a:t>
            </a:r>
            <a:r>
              <a:rPr lang="de-DE" sz="1600" dirty="0"/>
              <a:t>, M. Gall</a:t>
            </a:r>
            <a:r>
              <a:rPr lang="de-DE" sz="1600" baseline="30000" dirty="0"/>
              <a:t>2</a:t>
            </a:r>
            <a:r>
              <a:rPr lang="de-DE" sz="1600" dirty="0"/>
              <a:t>, A. Richter</a:t>
            </a:r>
            <a:r>
              <a:rPr lang="de-DE" sz="1600" baseline="30000" dirty="0"/>
              <a:t>1</a:t>
            </a:r>
            <a:br>
              <a:rPr lang="de-DE" sz="1600" baseline="0" dirty="0"/>
            </a:br>
            <a:br>
              <a:rPr lang="de-DE" sz="1600" baseline="0" dirty="0"/>
            </a:br>
            <a:r>
              <a:rPr lang="de-DE" sz="1200" baseline="30000" dirty="0"/>
              <a:t>1</a:t>
            </a:r>
            <a:r>
              <a:rPr lang="de-DE" sz="1200" baseline="0" dirty="0"/>
              <a:t>Institut für Energieverfahrenstechnik und Chemieingenieurwesen (IEC), TU Bergakademie Freiberg, Germany</a:t>
            </a:r>
            <a:br>
              <a:rPr lang="de-DE" sz="1200" baseline="0" dirty="0"/>
            </a:br>
            <a:r>
              <a:rPr lang="de-DE" sz="1200" baseline="30000" dirty="0"/>
              <a:t>2</a:t>
            </a:r>
            <a:r>
              <a:rPr lang="de-DE" sz="1200" baseline="0" dirty="0"/>
              <a:t>BASF SE, Ludwigshafen, Germany</a:t>
            </a:r>
            <a:endParaRPr lang="de-DE" sz="1600" baseline="0" dirty="0"/>
          </a:p>
        </p:txBody>
      </p:sp>
    </p:spTree>
    <p:extLst>
      <p:ext uri="{BB962C8B-B14F-4D97-AF65-F5344CB8AC3E}">
        <p14:creationId xmlns:p14="http://schemas.microsoft.com/office/powerpoint/2010/main" val="23320806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483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elfolie-1 blau + Icons">
    <p:bg>
      <p:bgPr>
        <a:solidFill>
          <a:srgbClr val="0069B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A063EAD2-69D9-CD41-8A47-FB81C380401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44462"/>
            <a:ext cx="12192000" cy="2813538"/>
          </a:xfrm>
          <a:prstGeom prst="rect">
            <a:avLst/>
          </a:prstGeom>
        </p:spPr>
      </p:pic>
      <p:sp>
        <p:nvSpPr>
          <p:cNvPr id="13" name="Titel 1">
            <a:extLst>
              <a:ext uri="{FF2B5EF4-FFF2-40B4-BE49-F238E27FC236}">
                <a16:creationId xmlns:a16="http://schemas.microsoft.com/office/drawing/2014/main" id="{24884B69-E849-4E14-84C0-DB35C2BB77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33595" y="1979828"/>
            <a:ext cx="10397085" cy="1314518"/>
          </a:xfrm>
          <a:prstGeom prst="rect">
            <a:avLst/>
          </a:prstGeom>
          <a:noFill/>
        </p:spPr>
        <p:txBody>
          <a:bodyPr lIns="0" tIns="0" rIns="0" anchor="t">
            <a:normAutofit/>
          </a:bodyPr>
          <a:lstStyle>
            <a:lvl1pPr algn="l">
              <a:lnSpc>
                <a:spcPct val="120000"/>
              </a:lnSpc>
              <a:defRPr sz="3600" b="1" i="0" cap="all" spc="0" baseline="0">
                <a:solidFill>
                  <a:schemeClr val="bg1"/>
                </a:solidFill>
                <a:effectLst/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4" name="Untertitel 2">
            <a:extLst>
              <a:ext uri="{FF2B5EF4-FFF2-40B4-BE49-F238E27FC236}">
                <a16:creationId xmlns:a16="http://schemas.microsoft.com/office/drawing/2014/main" id="{8B5A38D9-4A1A-4CCF-BF40-AADD0B153B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33595" y="3429000"/>
            <a:ext cx="10397084" cy="999932"/>
          </a:xfrm>
          <a:prstGeom prst="rect">
            <a:avLst/>
          </a:prstGeom>
        </p:spPr>
        <p:txBody>
          <a:bodyPr lIns="0" tIns="0" rIns="0">
            <a:normAutofit/>
          </a:bodyPr>
          <a:lstStyle>
            <a:lvl1pPr marL="0" indent="0" algn="l">
              <a:buNone/>
              <a:defRPr sz="2600" b="0" i="0" baseline="0">
                <a:solidFill>
                  <a:schemeClr val="bg1"/>
                </a:solidFill>
                <a:effectLst/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Master-Untertitelformat bearbeiten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AD38EA40-35B3-4F1F-9F2E-D448E0324B63}"/>
              </a:ext>
            </a:extLst>
          </p:cNvPr>
          <p:cNvSpPr txBox="1"/>
          <p:nvPr userDrawn="1"/>
        </p:nvSpPr>
        <p:spPr>
          <a:xfrm>
            <a:off x="5644055" y="6597650"/>
            <a:ext cx="914400" cy="914400"/>
          </a:xfrm>
          <a:prstGeom prst="rect">
            <a:avLst/>
          </a:prstGeom>
        </p:spPr>
        <p:txBody>
          <a:bodyPr wrap="none" lIns="0" rIns="0" rtlCol="0" anchor="t">
            <a:normAutofit/>
          </a:bodyPr>
          <a:lstStyle/>
          <a:p>
            <a:pPr algn="l"/>
            <a:endParaRPr lang="de-DE" sz="2000" b="1" i="0" dirty="0">
              <a:solidFill>
                <a:srgbClr val="004A7D"/>
              </a:solidFill>
              <a:latin typeface="Spartan ExtraBold" pitchFamily="2" charset="77"/>
            </a:endParaRPr>
          </a:p>
        </p:txBody>
      </p:sp>
      <p:cxnSp>
        <p:nvCxnSpPr>
          <p:cNvPr id="9" name="Gerade Verbindung 3">
            <a:extLst>
              <a:ext uri="{FF2B5EF4-FFF2-40B4-BE49-F238E27FC236}">
                <a16:creationId xmlns:a16="http://schemas.microsoft.com/office/drawing/2014/main" id="{58FCB21F-2CBC-4166-8B73-93512D64F867}"/>
              </a:ext>
            </a:extLst>
          </p:cNvPr>
          <p:cNvCxnSpPr>
            <a:cxnSpLocks/>
          </p:cNvCxnSpPr>
          <p:nvPr userDrawn="1"/>
        </p:nvCxnSpPr>
        <p:spPr>
          <a:xfrm flipV="1">
            <a:off x="760227" y="5840578"/>
            <a:ext cx="6536" cy="1008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uppieren 45">
            <a:extLst>
              <a:ext uri="{FF2B5EF4-FFF2-40B4-BE49-F238E27FC236}">
                <a16:creationId xmlns:a16="http://schemas.microsoft.com/office/drawing/2014/main" id="{583E0077-0AE8-48B5-8E4F-027A4B652AE8}"/>
              </a:ext>
            </a:extLst>
          </p:cNvPr>
          <p:cNvGrpSpPr/>
          <p:nvPr userDrawn="1"/>
        </p:nvGrpSpPr>
        <p:grpSpPr>
          <a:xfrm>
            <a:off x="9673721" y="5081290"/>
            <a:ext cx="432000" cy="432000"/>
            <a:chOff x="9516982" y="5081290"/>
            <a:chExt cx="432000" cy="432000"/>
          </a:xfrm>
        </p:grpSpPr>
        <p:pic>
          <p:nvPicPr>
            <p:cNvPr id="19" name="Grafik 18">
              <a:extLst>
                <a:ext uri="{FF2B5EF4-FFF2-40B4-BE49-F238E27FC236}">
                  <a16:creationId xmlns:a16="http://schemas.microsoft.com/office/drawing/2014/main" id="{EEC3FBFF-71A4-42EA-8322-21EB52F4B34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99935" y="5176625"/>
              <a:ext cx="292347" cy="252084"/>
            </a:xfrm>
            <a:prstGeom prst="rect">
              <a:avLst/>
            </a:prstGeom>
          </p:spPr>
        </p:pic>
        <p:sp>
          <p:nvSpPr>
            <p:cNvPr id="21" name="Ellipse 20">
              <a:extLst>
                <a:ext uri="{FF2B5EF4-FFF2-40B4-BE49-F238E27FC236}">
                  <a16:creationId xmlns:a16="http://schemas.microsoft.com/office/drawing/2014/main" id="{4F78127D-463F-4947-B99E-9D60C44CE15B}"/>
                </a:ext>
              </a:extLst>
            </p:cNvPr>
            <p:cNvSpPr/>
            <p:nvPr userDrawn="1"/>
          </p:nvSpPr>
          <p:spPr>
            <a:xfrm>
              <a:off x="9516982" y="5081290"/>
              <a:ext cx="432000" cy="43200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45" name="Gruppieren 44">
            <a:extLst>
              <a:ext uri="{FF2B5EF4-FFF2-40B4-BE49-F238E27FC236}">
                <a16:creationId xmlns:a16="http://schemas.microsoft.com/office/drawing/2014/main" id="{45AEEB15-1D39-4ECC-A513-2E00D5DDBE05}"/>
              </a:ext>
            </a:extLst>
          </p:cNvPr>
          <p:cNvGrpSpPr/>
          <p:nvPr userDrawn="1"/>
        </p:nvGrpSpPr>
        <p:grpSpPr>
          <a:xfrm>
            <a:off x="8965837" y="5078474"/>
            <a:ext cx="432000" cy="432000"/>
            <a:chOff x="8564213" y="5044394"/>
            <a:chExt cx="432000" cy="432000"/>
          </a:xfrm>
        </p:grpSpPr>
        <p:pic>
          <p:nvPicPr>
            <p:cNvPr id="18" name="Grafik 17">
              <a:extLst>
                <a:ext uri="{FF2B5EF4-FFF2-40B4-BE49-F238E27FC236}">
                  <a16:creationId xmlns:a16="http://schemas.microsoft.com/office/drawing/2014/main" id="{62759C13-50BB-421B-A581-6C180AC0D40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27653" y="5117364"/>
              <a:ext cx="292797" cy="277285"/>
            </a:xfrm>
            <a:prstGeom prst="rect">
              <a:avLst/>
            </a:prstGeom>
          </p:spPr>
        </p:pic>
        <p:sp>
          <p:nvSpPr>
            <p:cNvPr id="22" name="Ellipse 21">
              <a:extLst>
                <a:ext uri="{FF2B5EF4-FFF2-40B4-BE49-F238E27FC236}">
                  <a16:creationId xmlns:a16="http://schemas.microsoft.com/office/drawing/2014/main" id="{1AA7C656-8418-450C-ABE9-907CB626EFD5}"/>
                </a:ext>
              </a:extLst>
            </p:cNvPr>
            <p:cNvSpPr/>
            <p:nvPr userDrawn="1"/>
          </p:nvSpPr>
          <p:spPr>
            <a:xfrm>
              <a:off x="8564213" y="5044394"/>
              <a:ext cx="432000" cy="43200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43" name="Gruppieren 42">
            <a:extLst>
              <a:ext uri="{FF2B5EF4-FFF2-40B4-BE49-F238E27FC236}">
                <a16:creationId xmlns:a16="http://schemas.microsoft.com/office/drawing/2014/main" id="{68D96637-D1E8-4D61-88A5-F0F36C3A159B}"/>
              </a:ext>
            </a:extLst>
          </p:cNvPr>
          <p:cNvGrpSpPr/>
          <p:nvPr userDrawn="1"/>
        </p:nvGrpSpPr>
        <p:grpSpPr>
          <a:xfrm>
            <a:off x="7560298" y="5098356"/>
            <a:ext cx="432000" cy="432000"/>
            <a:chOff x="6598847" y="5081290"/>
            <a:chExt cx="432000" cy="432000"/>
          </a:xfrm>
        </p:grpSpPr>
        <p:pic>
          <p:nvPicPr>
            <p:cNvPr id="11" name="Grafik 10">
              <a:extLst>
                <a:ext uri="{FF2B5EF4-FFF2-40B4-BE49-F238E27FC236}">
                  <a16:creationId xmlns:a16="http://schemas.microsoft.com/office/drawing/2014/main" id="{49F96395-762E-40DD-9412-A225E9F133F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74317" y="5165084"/>
              <a:ext cx="296078" cy="264412"/>
            </a:xfrm>
            <a:prstGeom prst="rect">
              <a:avLst/>
            </a:prstGeom>
          </p:spPr>
        </p:pic>
        <p:sp>
          <p:nvSpPr>
            <p:cNvPr id="24" name="Ellipse 23">
              <a:extLst>
                <a:ext uri="{FF2B5EF4-FFF2-40B4-BE49-F238E27FC236}">
                  <a16:creationId xmlns:a16="http://schemas.microsoft.com/office/drawing/2014/main" id="{DEFA5F46-33B7-42CA-8C06-2E32641EA02B}"/>
                </a:ext>
              </a:extLst>
            </p:cNvPr>
            <p:cNvSpPr/>
            <p:nvPr userDrawn="1"/>
          </p:nvSpPr>
          <p:spPr>
            <a:xfrm>
              <a:off x="6598847" y="5081290"/>
              <a:ext cx="432000" cy="43200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48" name="Gruppieren 47">
            <a:extLst>
              <a:ext uri="{FF2B5EF4-FFF2-40B4-BE49-F238E27FC236}">
                <a16:creationId xmlns:a16="http://schemas.microsoft.com/office/drawing/2014/main" id="{29D21C79-0430-40D7-BA3E-6D4A54200C3F}"/>
              </a:ext>
            </a:extLst>
          </p:cNvPr>
          <p:cNvGrpSpPr/>
          <p:nvPr userDrawn="1"/>
        </p:nvGrpSpPr>
        <p:grpSpPr>
          <a:xfrm>
            <a:off x="11259139" y="5094670"/>
            <a:ext cx="432000" cy="432000"/>
            <a:chOff x="11259139" y="5094670"/>
            <a:chExt cx="432000" cy="432000"/>
          </a:xfrm>
        </p:grpSpPr>
        <p:sp>
          <p:nvSpPr>
            <p:cNvPr id="2" name="Ellipse 1">
              <a:extLst>
                <a:ext uri="{FF2B5EF4-FFF2-40B4-BE49-F238E27FC236}">
                  <a16:creationId xmlns:a16="http://schemas.microsoft.com/office/drawing/2014/main" id="{EB630743-9051-432B-8AE2-F9D47139FE4F}"/>
                </a:ext>
              </a:extLst>
            </p:cNvPr>
            <p:cNvSpPr/>
            <p:nvPr userDrawn="1"/>
          </p:nvSpPr>
          <p:spPr>
            <a:xfrm>
              <a:off x="11259139" y="5094670"/>
              <a:ext cx="432000" cy="43200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8" name="Grafik 7">
              <a:extLst>
                <a:ext uri="{FF2B5EF4-FFF2-40B4-BE49-F238E27FC236}">
                  <a16:creationId xmlns:a16="http://schemas.microsoft.com/office/drawing/2014/main" id="{36E6C795-E7C0-4BB7-8985-B5987F7C3FD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58450" y="5194314"/>
              <a:ext cx="263562" cy="217051"/>
            </a:xfrm>
            <a:prstGeom prst="rect">
              <a:avLst/>
            </a:prstGeom>
          </p:spPr>
        </p:pic>
      </p:grpSp>
      <p:grpSp>
        <p:nvGrpSpPr>
          <p:cNvPr id="47" name="Gruppieren 46">
            <a:extLst>
              <a:ext uri="{FF2B5EF4-FFF2-40B4-BE49-F238E27FC236}">
                <a16:creationId xmlns:a16="http://schemas.microsoft.com/office/drawing/2014/main" id="{A7D2CCDB-AF54-4F8B-BFE1-0B1F2B1BD5F3}"/>
              </a:ext>
            </a:extLst>
          </p:cNvPr>
          <p:cNvGrpSpPr/>
          <p:nvPr userDrawn="1"/>
        </p:nvGrpSpPr>
        <p:grpSpPr>
          <a:xfrm>
            <a:off x="10461699" y="5089954"/>
            <a:ext cx="432000" cy="432000"/>
            <a:chOff x="10449843" y="5081290"/>
            <a:chExt cx="432000" cy="432000"/>
          </a:xfrm>
        </p:grpSpPr>
        <p:sp>
          <p:nvSpPr>
            <p:cNvPr id="20" name="Ellipse 19">
              <a:extLst>
                <a:ext uri="{FF2B5EF4-FFF2-40B4-BE49-F238E27FC236}">
                  <a16:creationId xmlns:a16="http://schemas.microsoft.com/office/drawing/2014/main" id="{C401D773-6F03-45B5-9556-D3E321F739D4}"/>
                </a:ext>
              </a:extLst>
            </p:cNvPr>
            <p:cNvSpPr/>
            <p:nvPr userDrawn="1"/>
          </p:nvSpPr>
          <p:spPr>
            <a:xfrm>
              <a:off x="10449843" y="5081290"/>
              <a:ext cx="432000" cy="43200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28" name="Grafik 27">
              <a:extLst>
                <a:ext uri="{FF2B5EF4-FFF2-40B4-BE49-F238E27FC236}">
                  <a16:creationId xmlns:a16="http://schemas.microsoft.com/office/drawing/2014/main" id="{D74B0388-CD11-4699-94F7-8392D6DCB87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06707" y="5142565"/>
              <a:ext cx="312463" cy="295687"/>
            </a:xfrm>
            <a:prstGeom prst="rect">
              <a:avLst/>
            </a:prstGeom>
          </p:spPr>
        </p:pic>
      </p:grpSp>
      <p:grpSp>
        <p:nvGrpSpPr>
          <p:cNvPr id="44" name="Gruppieren 43">
            <a:extLst>
              <a:ext uri="{FF2B5EF4-FFF2-40B4-BE49-F238E27FC236}">
                <a16:creationId xmlns:a16="http://schemas.microsoft.com/office/drawing/2014/main" id="{943B6950-136B-4BCA-9BDA-16A26FD96E88}"/>
              </a:ext>
            </a:extLst>
          </p:cNvPr>
          <p:cNvGrpSpPr/>
          <p:nvPr userDrawn="1"/>
        </p:nvGrpSpPr>
        <p:grpSpPr>
          <a:xfrm>
            <a:off x="8268182" y="5073703"/>
            <a:ext cx="432000" cy="432000"/>
            <a:chOff x="7543733" y="5051282"/>
            <a:chExt cx="432000" cy="432000"/>
          </a:xfrm>
        </p:grpSpPr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EA3AA7F0-306C-4A59-80B2-A1E7D521EC2A}"/>
                </a:ext>
              </a:extLst>
            </p:cNvPr>
            <p:cNvSpPr/>
            <p:nvPr userDrawn="1"/>
          </p:nvSpPr>
          <p:spPr>
            <a:xfrm>
              <a:off x="7543733" y="5051282"/>
              <a:ext cx="432000" cy="43200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34" name="Grafik 33">
              <a:extLst>
                <a:ext uri="{FF2B5EF4-FFF2-40B4-BE49-F238E27FC236}">
                  <a16:creationId xmlns:a16="http://schemas.microsoft.com/office/drawing/2014/main" id="{03867C0E-CAE7-4CF8-83FB-798B2DC7695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36369" y="5146629"/>
              <a:ext cx="251497" cy="256925"/>
            </a:xfrm>
            <a:prstGeom prst="rect">
              <a:avLst/>
            </a:prstGeom>
          </p:spPr>
        </p:pic>
      </p:grpSp>
      <p:grpSp>
        <p:nvGrpSpPr>
          <p:cNvPr id="42" name="Gruppieren 41">
            <a:extLst>
              <a:ext uri="{FF2B5EF4-FFF2-40B4-BE49-F238E27FC236}">
                <a16:creationId xmlns:a16="http://schemas.microsoft.com/office/drawing/2014/main" id="{45AD00A7-7086-4B2F-909E-5F535405A07B}"/>
              </a:ext>
            </a:extLst>
          </p:cNvPr>
          <p:cNvGrpSpPr/>
          <p:nvPr userDrawn="1"/>
        </p:nvGrpSpPr>
        <p:grpSpPr>
          <a:xfrm>
            <a:off x="6823537" y="5098356"/>
            <a:ext cx="432000" cy="432000"/>
            <a:chOff x="5562718" y="5092454"/>
            <a:chExt cx="432000" cy="432000"/>
          </a:xfrm>
        </p:grpSpPr>
        <p:pic>
          <p:nvPicPr>
            <p:cNvPr id="16" name="Grafik 15">
              <a:extLst>
                <a:ext uri="{FF2B5EF4-FFF2-40B4-BE49-F238E27FC236}">
                  <a16:creationId xmlns:a16="http://schemas.microsoft.com/office/drawing/2014/main" id="{A350356D-ABA3-4A05-95F7-09DABEC9161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44055" y="5117364"/>
              <a:ext cx="225337" cy="343476"/>
            </a:xfrm>
            <a:prstGeom prst="rect">
              <a:avLst/>
            </a:prstGeom>
          </p:spPr>
        </p:pic>
        <p:sp>
          <p:nvSpPr>
            <p:cNvPr id="35" name="Ellipse 34">
              <a:extLst>
                <a:ext uri="{FF2B5EF4-FFF2-40B4-BE49-F238E27FC236}">
                  <a16:creationId xmlns:a16="http://schemas.microsoft.com/office/drawing/2014/main" id="{342267B0-FDDE-41EA-B744-8004DAC1585B}"/>
                </a:ext>
              </a:extLst>
            </p:cNvPr>
            <p:cNvSpPr/>
            <p:nvPr userDrawn="1"/>
          </p:nvSpPr>
          <p:spPr>
            <a:xfrm>
              <a:off x="5562718" y="5092454"/>
              <a:ext cx="432000" cy="43200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41" name="Gruppieren 40">
            <a:extLst>
              <a:ext uri="{FF2B5EF4-FFF2-40B4-BE49-F238E27FC236}">
                <a16:creationId xmlns:a16="http://schemas.microsoft.com/office/drawing/2014/main" id="{C052F5FA-631B-44F5-88A3-3D6FBC02852A}"/>
              </a:ext>
            </a:extLst>
          </p:cNvPr>
          <p:cNvGrpSpPr/>
          <p:nvPr userDrawn="1"/>
        </p:nvGrpSpPr>
        <p:grpSpPr>
          <a:xfrm>
            <a:off x="6128336" y="5078474"/>
            <a:ext cx="432000" cy="432000"/>
            <a:chOff x="4526589" y="5092454"/>
            <a:chExt cx="432000" cy="432000"/>
          </a:xfrm>
        </p:grpSpPr>
        <p:pic>
          <p:nvPicPr>
            <p:cNvPr id="17" name="Grafik 16">
              <a:extLst>
                <a:ext uri="{FF2B5EF4-FFF2-40B4-BE49-F238E27FC236}">
                  <a16:creationId xmlns:a16="http://schemas.microsoft.com/office/drawing/2014/main" id="{54F7FBBA-ACD3-4AEA-B3D7-9C56888BD82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00206" y="5117364"/>
              <a:ext cx="256024" cy="341366"/>
            </a:xfrm>
            <a:prstGeom prst="rect">
              <a:avLst/>
            </a:prstGeom>
          </p:spPr>
        </p:pic>
        <p:sp>
          <p:nvSpPr>
            <p:cNvPr id="36" name="Ellipse 35">
              <a:extLst>
                <a:ext uri="{FF2B5EF4-FFF2-40B4-BE49-F238E27FC236}">
                  <a16:creationId xmlns:a16="http://schemas.microsoft.com/office/drawing/2014/main" id="{AE856498-EEBD-4589-B68B-B3D5DCB8FB09}"/>
                </a:ext>
              </a:extLst>
            </p:cNvPr>
            <p:cNvSpPr/>
            <p:nvPr userDrawn="1"/>
          </p:nvSpPr>
          <p:spPr>
            <a:xfrm>
              <a:off x="4526589" y="5092454"/>
              <a:ext cx="432000" cy="43200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40" name="Gruppieren 39">
            <a:extLst>
              <a:ext uri="{FF2B5EF4-FFF2-40B4-BE49-F238E27FC236}">
                <a16:creationId xmlns:a16="http://schemas.microsoft.com/office/drawing/2014/main" id="{5046B783-5707-4830-9073-6922B92E88CD}"/>
              </a:ext>
            </a:extLst>
          </p:cNvPr>
          <p:cNvGrpSpPr/>
          <p:nvPr userDrawn="1"/>
        </p:nvGrpSpPr>
        <p:grpSpPr>
          <a:xfrm>
            <a:off x="5393991" y="5056241"/>
            <a:ext cx="432000" cy="416379"/>
            <a:chOff x="3387513" y="5066903"/>
            <a:chExt cx="432000" cy="416379"/>
          </a:xfrm>
        </p:grpSpPr>
        <p:pic>
          <p:nvPicPr>
            <p:cNvPr id="6" name="Grafik 5">
              <a:extLst>
                <a:ext uri="{FF2B5EF4-FFF2-40B4-BE49-F238E27FC236}">
                  <a16:creationId xmlns:a16="http://schemas.microsoft.com/office/drawing/2014/main" id="{23D39FF9-D898-41C6-BF66-9272BAAFF6B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2856" y="5176626"/>
              <a:ext cx="394622" cy="219518"/>
            </a:xfrm>
            <a:prstGeom prst="rect">
              <a:avLst/>
            </a:prstGeom>
          </p:spPr>
        </p:pic>
        <p:sp>
          <p:nvSpPr>
            <p:cNvPr id="37" name="Ellipse 36">
              <a:extLst>
                <a:ext uri="{FF2B5EF4-FFF2-40B4-BE49-F238E27FC236}">
                  <a16:creationId xmlns:a16="http://schemas.microsoft.com/office/drawing/2014/main" id="{B09CBD2B-07EF-40E9-BA81-7E41E3539AD4}"/>
                </a:ext>
              </a:extLst>
            </p:cNvPr>
            <p:cNvSpPr/>
            <p:nvPr userDrawn="1"/>
          </p:nvSpPr>
          <p:spPr>
            <a:xfrm>
              <a:off x="3387513" y="5066903"/>
              <a:ext cx="432000" cy="41637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39" name="Gruppieren 38">
            <a:extLst>
              <a:ext uri="{FF2B5EF4-FFF2-40B4-BE49-F238E27FC236}">
                <a16:creationId xmlns:a16="http://schemas.microsoft.com/office/drawing/2014/main" id="{7BCDA5C9-D775-4C78-AC67-48F594F02886}"/>
              </a:ext>
            </a:extLst>
          </p:cNvPr>
          <p:cNvGrpSpPr/>
          <p:nvPr userDrawn="1"/>
        </p:nvGrpSpPr>
        <p:grpSpPr>
          <a:xfrm>
            <a:off x="4646060" y="5073703"/>
            <a:ext cx="432000" cy="432000"/>
            <a:chOff x="2369927" y="5073703"/>
            <a:chExt cx="432000" cy="432000"/>
          </a:xfrm>
        </p:grpSpPr>
        <p:pic>
          <p:nvPicPr>
            <p:cNvPr id="32" name="Grafik 31">
              <a:extLst>
                <a:ext uri="{FF2B5EF4-FFF2-40B4-BE49-F238E27FC236}">
                  <a16:creationId xmlns:a16="http://schemas.microsoft.com/office/drawing/2014/main" id="{0D5B301C-3CB6-4A89-965E-A5F0B8328D5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19656" y="5142565"/>
              <a:ext cx="325349" cy="303819"/>
            </a:xfrm>
            <a:prstGeom prst="rect">
              <a:avLst/>
            </a:prstGeom>
          </p:spPr>
        </p:pic>
        <p:sp>
          <p:nvSpPr>
            <p:cNvPr id="38" name="Ellipse 37">
              <a:extLst>
                <a:ext uri="{FF2B5EF4-FFF2-40B4-BE49-F238E27FC236}">
                  <a16:creationId xmlns:a16="http://schemas.microsoft.com/office/drawing/2014/main" id="{3D418CAD-C939-47D2-A48A-53BCC40AC89E}"/>
                </a:ext>
              </a:extLst>
            </p:cNvPr>
            <p:cNvSpPr/>
            <p:nvPr userDrawn="1"/>
          </p:nvSpPr>
          <p:spPr>
            <a:xfrm>
              <a:off x="2369927" y="5073703"/>
              <a:ext cx="432000" cy="43200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51" name="Textfeld 50">
            <a:extLst>
              <a:ext uri="{FF2B5EF4-FFF2-40B4-BE49-F238E27FC236}">
                <a16:creationId xmlns:a16="http://schemas.microsoft.com/office/drawing/2014/main" id="{B9AAF393-1DAC-46EB-9E98-30D8A7DD3E49}"/>
              </a:ext>
            </a:extLst>
          </p:cNvPr>
          <p:cNvSpPr txBox="1"/>
          <p:nvPr userDrawn="1"/>
        </p:nvSpPr>
        <p:spPr>
          <a:xfrm>
            <a:off x="10005717" y="5740402"/>
            <a:ext cx="1899223" cy="432000"/>
          </a:xfrm>
          <a:prstGeom prst="rect">
            <a:avLst/>
          </a:prstGeom>
        </p:spPr>
        <p:txBody>
          <a:bodyPr wrap="square" lIns="0" rIns="0" rtlCol="0" anchor="t">
            <a:noAutofit/>
          </a:bodyPr>
          <a:lstStyle/>
          <a:p>
            <a:pPr algn="l"/>
            <a:r>
              <a:rPr lang="de-DE" sz="3600" b="1" i="0" dirty="0">
                <a:solidFill>
                  <a:srgbClr val="004A7D">
                    <a:alpha val="50000"/>
                  </a:srgbClr>
                </a:solidFill>
                <a:latin typeface="Spartan ExtraBold" pitchFamily="2" charset="77"/>
              </a:rPr>
              <a:t>‚</a:t>
            </a:r>
            <a:r>
              <a:rPr lang="de-DE" sz="3600" b="1" i="0" dirty="0">
                <a:solidFill>
                  <a:schemeClr val="bg1">
                    <a:alpha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#</a:t>
            </a:r>
            <a:r>
              <a:rPr lang="de-DE" sz="3600" b="1" i="0" dirty="0" err="1">
                <a:solidFill>
                  <a:schemeClr val="bg1">
                    <a:alpha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tubaf</a:t>
            </a:r>
            <a:endParaRPr lang="de-DE" sz="3600" b="1" i="0" dirty="0">
              <a:solidFill>
                <a:schemeClr val="bg1">
                  <a:alpha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Textplatzhalter 4">
            <a:extLst>
              <a:ext uri="{FF2B5EF4-FFF2-40B4-BE49-F238E27FC236}">
                <a16:creationId xmlns:a16="http://schemas.microsoft.com/office/drawing/2014/main" id="{4A9A1807-AFB9-4E04-A7FF-787577FDF09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49721" y="5768578"/>
            <a:ext cx="10680958" cy="1080000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  <a:lvl3pPr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de-DE" dirty="0"/>
              <a:t>Formatvorlage Titel Vorname Name des Referenten und Einrichtung bearbeiten </a:t>
            </a:r>
          </a:p>
        </p:txBody>
      </p:sp>
      <p:pic>
        <p:nvPicPr>
          <p:cNvPr id="50" name="Grafik 49">
            <a:extLst>
              <a:ext uri="{FF2B5EF4-FFF2-40B4-BE49-F238E27FC236}">
                <a16:creationId xmlns:a16="http://schemas.microsoft.com/office/drawing/2014/main" id="{87783C0B-0A44-4ADF-8B1C-7ACC3A3AFD92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542" y="481004"/>
            <a:ext cx="2553192" cy="900000"/>
          </a:xfrm>
          <a:prstGeom prst="rect">
            <a:avLst/>
          </a:prstGeom>
        </p:spPr>
      </p:pic>
      <p:pic>
        <p:nvPicPr>
          <p:cNvPr id="52" name="Grafik 51">
            <a:extLst>
              <a:ext uri="{FF2B5EF4-FFF2-40B4-BE49-F238E27FC236}">
                <a16:creationId xmlns:a16="http://schemas.microsoft.com/office/drawing/2014/main" id="{636CADE6-4EB3-4B47-B4A1-8188F382A41F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5172" y="425778"/>
            <a:ext cx="3625507" cy="9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8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483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>
            <a:extLst>
              <a:ext uri="{FF2B5EF4-FFF2-40B4-BE49-F238E27FC236}">
                <a16:creationId xmlns:a16="http://schemas.microsoft.com/office/drawing/2014/main" id="{0C982A6E-B854-614E-80C2-782A66419C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4083" y="1968104"/>
            <a:ext cx="10976598" cy="1611917"/>
          </a:xfrm>
          <a:prstGeom prst="rect">
            <a:avLst/>
          </a:prstGeom>
          <a:noFill/>
        </p:spPr>
        <p:txBody>
          <a:bodyPr lIns="0" tIns="0" rIns="0" anchor="t">
            <a:normAutofit/>
          </a:bodyPr>
          <a:lstStyle>
            <a:lvl1pPr algn="l">
              <a:lnSpc>
                <a:spcPct val="120000"/>
              </a:lnSpc>
              <a:defRPr sz="3000" b="1" i="0" cap="all" spc="0" baseline="0">
                <a:solidFill>
                  <a:srgbClr val="004A7D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3" name="Untertitel 2">
            <a:extLst>
              <a:ext uri="{FF2B5EF4-FFF2-40B4-BE49-F238E27FC236}">
                <a16:creationId xmlns:a16="http://schemas.microsoft.com/office/drawing/2014/main" id="{F72706C7-B025-2E4B-99F6-271DCFCCB5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4083" y="3800669"/>
            <a:ext cx="10976597" cy="999932"/>
          </a:xfrm>
          <a:prstGeom prst="rect">
            <a:avLst/>
          </a:prstGeom>
        </p:spPr>
        <p:txBody>
          <a:bodyPr lIns="0" tIns="0" rIns="0">
            <a:normAutofit/>
          </a:bodyPr>
          <a:lstStyle>
            <a:lvl1pPr marL="0" indent="0" algn="l">
              <a:buNone/>
              <a:defRPr sz="2600" b="0" i="0" baseline="0">
                <a:solidFill>
                  <a:srgbClr val="004A7D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Master-Untertitelformat bearbeiten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3129EC27-6B75-5683-899C-CEE80C23EAA2}"/>
              </a:ext>
            </a:extLst>
          </p:cNvPr>
          <p:cNvSpPr txBox="1"/>
          <p:nvPr userDrawn="1"/>
        </p:nvSpPr>
        <p:spPr>
          <a:xfrm>
            <a:off x="7208613" y="5508839"/>
            <a:ext cx="0" cy="0"/>
          </a:xfrm>
          <a:prstGeom prst="rect">
            <a:avLst/>
          </a:prstGeom>
        </p:spPr>
        <p:txBody>
          <a:bodyPr wrap="none" lIns="0" rIns="0" rtlCol="0" anchor="t">
            <a:normAutofit fontScale="25000" lnSpcReduction="20000"/>
          </a:bodyPr>
          <a:lstStyle/>
          <a:p>
            <a:pPr algn="l"/>
            <a:endParaRPr lang="de-DE" sz="2000" b="1" i="0" dirty="0">
              <a:solidFill>
                <a:srgbClr val="004A7D"/>
              </a:solidFill>
              <a:latin typeface="Spartan ExtraBold" pitchFamily="2" charset="77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25277986-215E-49C4-1E98-21F190856D43}"/>
              </a:ext>
            </a:extLst>
          </p:cNvPr>
          <p:cNvSpPr txBox="1"/>
          <p:nvPr userDrawn="1"/>
        </p:nvSpPr>
        <p:spPr>
          <a:xfrm>
            <a:off x="1371600" y="6350696"/>
            <a:ext cx="0" cy="0"/>
          </a:xfrm>
          <a:prstGeom prst="rect">
            <a:avLst/>
          </a:prstGeom>
        </p:spPr>
        <p:txBody>
          <a:bodyPr wrap="none" lIns="0" rIns="0" rtlCol="0" anchor="t">
            <a:normAutofit fontScale="25000" lnSpcReduction="20000"/>
          </a:bodyPr>
          <a:lstStyle/>
          <a:p>
            <a:pPr algn="l"/>
            <a:endParaRPr lang="de-DE" sz="2000" b="1" i="0" dirty="0">
              <a:solidFill>
                <a:srgbClr val="004A7D"/>
              </a:solidFill>
              <a:latin typeface="Spartan ExtraBold" pitchFamily="2" charset="77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18C6C8CF-289E-4065-8200-243CFD8151B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3993" y="5557623"/>
            <a:ext cx="2836687" cy="999932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393A56C8-F069-425E-AFDC-4402FC010DE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5172" y="425778"/>
            <a:ext cx="3625507" cy="9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5661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+ Titel + Text / Tabelle, Bild, Diagram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C27592B3-D4DC-E24F-AA1C-2A05D60DD6CE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748145" y="1721708"/>
            <a:ext cx="10982536" cy="4213234"/>
          </a:xfrm>
          <a:prstGeom prst="rect">
            <a:avLst/>
          </a:prstGeom>
        </p:spPr>
        <p:txBody>
          <a:bodyPr lIns="0" rIns="0"/>
          <a:lstStyle>
            <a:lvl1pPr marL="0" indent="0">
              <a:buClr>
                <a:srgbClr val="004A7D"/>
              </a:buClr>
              <a:buSzPct val="110000"/>
              <a:buFont typeface="Wingdings" pitchFamily="2" charset="2"/>
              <a:buNone/>
              <a:defRPr sz="1800">
                <a:latin typeface="+mn-lt"/>
              </a:defRPr>
            </a:lvl1pPr>
            <a:lvl2pPr marL="685800" indent="-228600"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600">
                <a:latin typeface="+mn-lt"/>
              </a:defRPr>
            </a:lvl2pPr>
            <a:lvl3pPr marL="1143000" indent="-228600"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400">
                <a:latin typeface="+mn-lt"/>
              </a:defRPr>
            </a:lvl3pPr>
            <a:lvl4pPr marL="1600200" indent="-228600"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400">
                <a:latin typeface="+mn-lt"/>
              </a:defRPr>
            </a:lvl4pPr>
            <a:lvl5pPr marL="2057400" indent="-228600"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200">
                <a:latin typeface="+mn-lt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EDE3F634-B07A-6F47-9151-9C187E0883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8145" y="470385"/>
            <a:ext cx="10982536" cy="781764"/>
          </a:xfrm>
          <a:prstGeom prst="rect">
            <a:avLst/>
          </a:prstGeom>
        </p:spPr>
        <p:txBody>
          <a:bodyPr lIns="0" tIns="0"/>
          <a:lstStyle>
            <a:lvl1pPr>
              <a:defRPr sz="2400" b="1" i="0">
                <a:solidFill>
                  <a:srgbClr val="004A7D"/>
                </a:solidFill>
                <a:latin typeface="+mn-lt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cxnSp>
        <p:nvCxnSpPr>
          <p:cNvPr id="6" name="Gerade Verbindung 5">
            <a:extLst>
              <a:ext uri="{FF2B5EF4-FFF2-40B4-BE49-F238E27FC236}">
                <a16:creationId xmlns:a16="http://schemas.microsoft.com/office/drawing/2014/main" id="{ED3A5DB9-A55B-BE5A-9FC1-A325D7709647}"/>
              </a:ext>
            </a:extLst>
          </p:cNvPr>
          <p:cNvCxnSpPr>
            <a:cxnSpLocks/>
          </p:cNvCxnSpPr>
          <p:nvPr userDrawn="1"/>
        </p:nvCxnSpPr>
        <p:spPr>
          <a:xfrm flipV="1">
            <a:off x="760227" y="6217600"/>
            <a:ext cx="0" cy="640400"/>
          </a:xfrm>
          <a:prstGeom prst="line">
            <a:avLst/>
          </a:prstGeom>
          <a:ln>
            <a:solidFill>
              <a:srgbClr val="004A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Grafik 9">
            <a:extLst>
              <a:ext uri="{FF2B5EF4-FFF2-40B4-BE49-F238E27FC236}">
                <a16:creationId xmlns:a16="http://schemas.microsoft.com/office/drawing/2014/main" id="{D814FB1A-CBFE-4D36-AFCE-C2C55D16B0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6529" y="6219765"/>
            <a:ext cx="444152" cy="445484"/>
          </a:xfrm>
          <a:prstGeom prst="rect">
            <a:avLst/>
          </a:prstGeom>
        </p:spPr>
      </p:pic>
      <p:pic>
        <p:nvPicPr>
          <p:cNvPr id="10" name="Grafik 10">
            <a:extLst>
              <a:ext uri="{FF2B5EF4-FFF2-40B4-BE49-F238E27FC236}">
                <a16:creationId xmlns:a16="http://schemas.microsoft.com/office/drawing/2014/main" id="{5C4CFE13-C36C-4E3B-8138-5438EFD1725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7138" y="6219307"/>
            <a:ext cx="409671" cy="4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6036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 +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960BD8C6-7AB3-C64F-8C75-0984F7FD809D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748145" y="1721708"/>
            <a:ext cx="5259227" cy="4213234"/>
          </a:xfrm>
          <a:prstGeom prst="rect">
            <a:avLst/>
          </a:prstGeom>
        </p:spPr>
        <p:txBody>
          <a:bodyPr lIns="0" rIns="0"/>
          <a:lstStyle>
            <a:lvl1pPr marL="0" indent="0">
              <a:buClr>
                <a:srgbClr val="004A7D"/>
              </a:buClr>
              <a:buSzPct val="110000"/>
              <a:buFont typeface="Wingdings" pitchFamily="2" charset="2"/>
              <a:buNone/>
              <a:defRPr sz="1800">
                <a:latin typeface="+mn-lt"/>
              </a:defRPr>
            </a:lvl1pPr>
            <a:lvl2pPr marL="742950" indent="-285750"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600">
                <a:latin typeface="+mn-lt"/>
              </a:defRPr>
            </a:lvl2pPr>
            <a:lvl3pPr marL="1200150" indent="-285750"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400">
                <a:latin typeface="+mn-lt"/>
              </a:defRPr>
            </a:lvl3pPr>
            <a:lvl4pPr marL="1657350" indent="-285750"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400">
                <a:latin typeface="+mn-lt"/>
              </a:defRPr>
            </a:lvl4pPr>
            <a:lvl5pPr marL="2000250" indent="-171450"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200">
                <a:latin typeface="+mn-lt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6" name="Inhaltsplatzhalter 2">
            <a:extLst>
              <a:ext uri="{FF2B5EF4-FFF2-40B4-BE49-F238E27FC236}">
                <a16:creationId xmlns:a16="http://schemas.microsoft.com/office/drawing/2014/main" id="{64349417-2101-9E4F-957C-40EE9DC94BA6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471454" y="1721708"/>
            <a:ext cx="5259227" cy="4213234"/>
          </a:xfrm>
          <a:prstGeom prst="rect">
            <a:avLst/>
          </a:prstGeom>
        </p:spPr>
        <p:txBody>
          <a:bodyPr lIns="0" rIns="0"/>
          <a:lstStyle>
            <a:lvl1pPr marL="0" indent="0">
              <a:buClr>
                <a:srgbClr val="004A7D"/>
              </a:buClr>
              <a:buSzPct val="110000"/>
              <a:buFont typeface="Wingdings" pitchFamily="2" charset="2"/>
              <a:buNone/>
              <a:defRPr sz="1800">
                <a:latin typeface="+mn-lt"/>
              </a:defRPr>
            </a:lvl1pPr>
            <a:lvl2pPr marL="685800" indent="-228600"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600">
                <a:latin typeface="+mn-lt"/>
              </a:defRPr>
            </a:lvl2pPr>
            <a:lvl3pPr marL="1143000" indent="-228600"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400">
                <a:latin typeface="+mn-lt"/>
              </a:defRPr>
            </a:lvl3pPr>
            <a:lvl4pPr marL="1600200" indent="-228600"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400">
                <a:latin typeface="+mn-lt"/>
              </a:defRPr>
            </a:lvl4pPr>
            <a:lvl5pPr marL="2057400" indent="-228600"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200">
                <a:latin typeface="+mn-lt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8" name="Titel 4">
            <a:extLst>
              <a:ext uri="{FF2B5EF4-FFF2-40B4-BE49-F238E27FC236}">
                <a16:creationId xmlns:a16="http://schemas.microsoft.com/office/drawing/2014/main" id="{BCAE72CF-FE3E-B44F-A41E-BFF4769C30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8145" y="923058"/>
            <a:ext cx="10982536" cy="781764"/>
          </a:xfrm>
          <a:prstGeom prst="rect">
            <a:avLst/>
          </a:prstGeom>
        </p:spPr>
        <p:txBody>
          <a:bodyPr lIns="0" tIns="0"/>
          <a:lstStyle>
            <a:lvl1pPr>
              <a:defRPr sz="2400" b="1" i="0">
                <a:solidFill>
                  <a:srgbClr val="004A7D"/>
                </a:solidFill>
                <a:latin typeface="+mn-lt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4075F259-99BF-4C50-9E46-31C4F74325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0598" y="5769631"/>
            <a:ext cx="893257" cy="895937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F943EFEE-58FD-4FBF-9B02-401F8C2EF3B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3312" y="192432"/>
            <a:ext cx="787828" cy="9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7093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5244DFFF-5FDB-2845-9FB3-C504544BB021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754083" y="864231"/>
            <a:ext cx="10976598" cy="5070711"/>
          </a:xfrm>
          <a:prstGeom prst="rect">
            <a:avLst/>
          </a:prstGeom>
        </p:spPr>
        <p:txBody>
          <a:bodyPr lIns="0" rIns="0"/>
          <a:lstStyle>
            <a:lvl1pPr marL="0" indent="0">
              <a:buClr>
                <a:srgbClr val="004A7D"/>
              </a:buClr>
              <a:buSzPct val="110000"/>
              <a:buFont typeface="Wingdings" pitchFamily="2" charset="2"/>
              <a:buNone/>
              <a:defRPr sz="1800">
                <a:latin typeface="+mn-lt"/>
              </a:defRPr>
            </a:lvl1pPr>
            <a:lvl2pPr marL="685800" indent="-228600"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600">
                <a:latin typeface="+mn-lt"/>
              </a:defRPr>
            </a:lvl2pPr>
            <a:lvl3pPr marL="1143000" indent="-228600"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400">
                <a:latin typeface="+mn-lt"/>
              </a:defRPr>
            </a:lvl3pPr>
            <a:lvl4pPr marL="1600200" indent="-228600"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400">
                <a:latin typeface="+mn-lt"/>
              </a:defRPr>
            </a:lvl4pPr>
            <a:lvl5pPr marL="2057400" indent="-228600">
              <a:buClr>
                <a:srgbClr val="004A7D"/>
              </a:buClr>
              <a:buSzPct val="110000"/>
              <a:buFont typeface="Arial" panose="020B0604020202020204" pitchFamily="34" charset="0"/>
              <a:buChar char="•"/>
              <a:defRPr sz="1200">
                <a:latin typeface="+mn-lt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4C9F8A9-5AB5-4842-BB95-529AC4EA5FA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0598" y="5769631"/>
            <a:ext cx="893257" cy="895937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FD089C80-AE70-4A8D-A487-0D0747696FB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3312" y="192432"/>
            <a:ext cx="787828" cy="9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1568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D5ADE351-FB37-4340-8264-69EC2BBD339B}"/>
              </a:ext>
            </a:extLst>
          </p:cNvPr>
          <p:cNvSpPr/>
          <p:nvPr userDrawn="1"/>
        </p:nvSpPr>
        <p:spPr>
          <a:xfrm>
            <a:off x="0" y="6043312"/>
            <a:ext cx="12192000" cy="828000"/>
          </a:xfrm>
          <a:prstGeom prst="rect">
            <a:avLst/>
          </a:prstGeom>
          <a:solidFill>
            <a:srgbClr val="E7ED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" name="Gerade Verbindung 3">
            <a:extLst>
              <a:ext uri="{FF2B5EF4-FFF2-40B4-BE49-F238E27FC236}">
                <a16:creationId xmlns:a16="http://schemas.microsoft.com/office/drawing/2014/main" id="{2495EACA-308F-418C-B9EA-94945FBC3B27}"/>
              </a:ext>
            </a:extLst>
          </p:cNvPr>
          <p:cNvCxnSpPr>
            <a:cxnSpLocks/>
          </p:cNvCxnSpPr>
          <p:nvPr userDrawn="1"/>
        </p:nvCxnSpPr>
        <p:spPr>
          <a:xfrm flipV="1">
            <a:off x="760227" y="6217600"/>
            <a:ext cx="0" cy="640400"/>
          </a:xfrm>
          <a:prstGeom prst="line">
            <a:avLst/>
          </a:prstGeom>
          <a:ln>
            <a:solidFill>
              <a:srgbClr val="004A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liennummernplatzhalter 5">
            <a:extLst>
              <a:ext uri="{FF2B5EF4-FFF2-40B4-BE49-F238E27FC236}">
                <a16:creationId xmlns:a16="http://schemas.microsoft.com/office/drawing/2014/main" id="{5FD97FBB-86D5-40D9-B3EC-5398F9E11FEC}"/>
              </a:ext>
            </a:extLst>
          </p:cNvPr>
          <p:cNvSpPr txBox="1">
            <a:spLocks/>
          </p:cNvSpPr>
          <p:nvPr userDrawn="1"/>
        </p:nvSpPr>
        <p:spPr>
          <a:xfrm>
            <a:off x="194239" y="6274750"/>
            <a:ext cx="494764" cy="365125"/>
          </a:xfrm>
          <a:prstGeom prst="rect">
            <a:avLst/>
          </a:prstGeom>
        </p:spPr>
        <p:txBody>
          <a:bodyPr lIns="0" tIns="0" rIns="0"/>
          <a:lstStyle>
            <a:defPPr>
              <a:defRPr lang="de-DE"/>
            </a:defPPr>
            <a:lvl1pPr marL="0" algn="r" defTabSz="914400" rtl="0" eaLnBrk="1" latinLnBrk="0" hangingPunct="1">
              <a:defRPr sz="1200" kern="1200">
                <a:solidFill>
                  <a:srgbClr val="004A7D"/>
                </a:solidFill>
                <a:latin typeface="Spartan" pitchFamily="2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01FBD69-6E57-4E10-B6F4-1F4D658D73AC}" type="slidenum">
              <a:rPr lang="de-DE" smtClean="0">
                <a:latin typeface="+mn-lt"/>
              </a:rPr>
              <a:pPr/>
              <a:t>‹#›</a:t>
            </a:fld>
            <a:endParaRPr lang="de-DE" dirty="0">
              <a:latin typeface="+mn-lt"/>
            </a:endParaRP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FA77748-C6C4-4817-BE47-EAF1BEA38A72}"/>
              </a:ext>
            </a:extLst>
          </p:cNvPr>
          <p:cNvSpPr txBox="1">
            <a:spLocks/>
          </p:cNvSpPr>
          <p:nvPr userDrawn="1"/>
        </p:nvSpPr>
        <p:spPr>
          <a:xfrm>
            <a:off x="902677" y="6223950"/>
            <a:ext cx="6864875" cy="533387"/>
          </a:xfrm>
          <a:prstGeom prst="rect">
            <a:avLst/>
          </a:prstGeom>
        </p:spPr>
        <p:txBody>
          <a:bodyPr lIns="0" tIns="0" rIns="0"/>
          <a:lstStyle>
            <a:defPPr>
              <a:defRPr lang="de-DE"/>
            </a:defPPr>
            <a:lvl1pPr marL="0" algn="l" defTabSz="914400" rtl="0" eaLnBrk="1" latinLnBrk="0" hangingPunct="1">
              <a:lnSpc>
                <a:spcPct val="150000"/>
              </a:lnSpc>
              <a:defRPr sz="1000" b="0" i="0" kern="1200" spc="0">
                <a:solidFill>
                  <a:srgbClr val="004A7D"/>
                </a:solidFill>
                <a:latin typeface="Spartan" pitchFamily="2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>
                <a:latin typeface="+mn-lt"/>
              </a:rPr>
              <a:t>Gabriel Gonzalez Ortiz</a:t>
            </a:r>
          </a:p>
          <a:p>
            <a:r>
              <a:rPr lang="en-US" dirty="0">
                <a:latin typeface="+mn-lt"/>
              </a:rPr>
              <a:t>SCOORE Project Meeting</a:t>
            </a:r>
          </a:p>
        </p:txBody>
      </p:sp>
    </p:spTree>
    <p:extLst>
      <p:ext uri="{BB962C8B-B14F-4D97-AF65-F5344CB8AC3E}">
        <p14:creationId xmlns:p14="http://schemas.microsoft.com/office/powerpoint/2010/main" val="28953921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69" r:id="rId3"/>
    <p:sldLayoutId id="2147483691" r:id="rId4"/>
    <p:sldLayoutId id="2147483692" r:id="rId5"/>
    <p:sldLayoutId id="2147483649" r:id="rId6"/>
    <p:sldLayoutId id="2147483682" r:id="rId7"/>
    <p:sldLayoutId id="2147483670" r:id="rId8"/>
    <p:sldLayoutId id="2147483672" r:id="rId9"/>
    <p:sldLayoutId id="2147483671" r:id="rId10"/>
    <p:sldLayoutId id="2147483665" r:id="rId11"/>
    <p:sldLayoutId id="2147483681" r:id="rId12"/>
    <p:sldLayoutId id="2147483684" r:id="rId13"/>
    <p:sldLayoutId id="2147483686" r:id="rId14"/>
    <p:sldLayoutId id="2147483696" r:id="rId15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004A7D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4A7D"/>
        </a:buClr>
        <a:buSzPct val="100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4A7D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4A7D"/>
        </a:buClr>
        <a:buFont typeface="Wingdings" pitchFamily="2" charset="2"/>
        <a:buChar char="§"/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4A7D"/>
        </a:buClr>
        <a:buFont typeface="Wingdings" pitchFamily="2" charset="2"/>
        <a:buChar char="§"/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D53FF2-F0ED-4E5D-88B7-845BB4267A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33595" y="2442655"/>
            <a:ext cx="10397085" cy="131451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de-DE" sz="3600" cap="non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Reaction Mechanisms &amp; ROMs</a:t>
            </a:r>
            <a:endParaRPr lang="de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66044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9505C63-E166-44CD-99B7-2F69D5238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Reactor Network Modeling – Based on CFD Results  </a:t>
            </a:r>
            <a:endParaRPr lang="en-US" dirty="0"/>
          </a:p>
        </p:txBody>
      </p:sp>
      <p:sp>
        <p:nvSpPr>
          <p:cNvPr id="10" name="Inhaltsplatzhalter 1">
            <a:extLst>
              <a:ext uri="{FF2B5EF4-FFF2-40B4-BE49-F238E27FC236}">
                <a16:creationId xmlns:a16="http://schemas.microsoft.com/office/drawing/2014/main" id="{FA92208E-D16B-4854-87CF-411ACF9F7580}"/>
              </a:ext>
            </a:extLst>
          </p:cNvPr>
          <p:cNvSpPr txBox="1">
            <a:spLocks/>
          </p:cNvSpPr>
          <p:nvPr/>
        </p:nvSpPr>
        <p:spPr>
          <a:xfrm>
            <a:off x="212439" y="1252150"/>
            <a:ext cx="3639128" cy="45657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None/>
              <a:defRPr sz="1600" kern="1200">
                <a:solidFill>
                  <a:srgbClr val="333333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1600" kern="1200">
                <a:solidFill>
                  <a:srgbClr val="333333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200" kern="1200">
                <a:solidFill>
                  <a:srgbClr val="333333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rgbClr val="333333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rgbClr val="333333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latin typeface="Arial"/>
                <a:ea typeface="DejaVu Sans"/>
              </a:rPr>
              <a:t>Temperature Profile: Flame zone</a:t>
            </a:r>
          </a:p>
          <a:p>
            <a:endParaRPr lang="en-US" sz="1800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CAFE4511-1C14-4A3A-BAA9-9FA8FBE482A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32" r="22109" b="9360"/>
          <a:stretch/>
        </p:blipFill>
        <p:spPr>
          <a:xfrm>
            <a:off x="212438" y="1627909"/>
            <a:ext cx="2405945" cy="1801091"/>
          </a:xfrm>
          <a:prstGeom prst="rect">
            <a:avLst/>
          </a:prstGeom>
        </p:spPr>
      </p:pic>
      <p:sp>
        <p:nvSpPr>
          <p:cNvPr id="31" name="Inhaltsplatzhalter 1">
            <a:extLst>
              <a:ext uri="{FF2B5EF4-FFF2-40B4-BE49-F238E27FC236}">
                <a16:creationId xmlns:a16="http://schemas.microsoft.com/office/drawing/2014/main" id="{1E3A5812-9750-4186-9310-4C3B8916C9AD}"/>
              </a:ext>
            </a:extLst>
          </p:cNvPr>
          <p:cNvSpPr txBox="1">
            <a:spLocks/>
          </p:cNvSpPr>
          <p:nvPr/>
        </p:nvSpPr>
        <p:spPr>
          <a:xfrm>
            <a:off x="3851566" y="1252150"/>
            <a:ext cx="4110181" cy="45657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None/>
              <a:defRPr sz="1600" kern="1200">
                <a:solidFill>
                  <a:srgbClr val="333333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1600" kern="1200">
                <a:solidFill>
                  <a:srgbClr val="333333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200" kern="1200">
                <a:solidFill>
                  <a:srgbClr val="333333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rgbClr val="333333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rgbClr val="333333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latin typeface="Arial"/>
                <a:ea typeface="DejaVu Sans"/>
              </a:rPr>
              <a:t>Methane Profile: Methane bypass zone</a:t>
            </a:r>
          </a:p>
          <a:p>
            <a:endParaRPr lang="en-US" sz="1800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12911EB3-F953-4538-B748-3DDEBF957A3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9" t="11009" r="20464" b="10324"/>
          <a:stretch/>
        </p:blipFill>
        <p:spPr>
          <a:xfrm>
            <a:off x="3851565" y="1539606"/>
            <a:ext cx="2724728" cy="1977695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334B9BC4-B563-4BE5-8C97-894E9CE578F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38" t="11179" r="28134" b="14107"/>
          <a:stretch/>
        </p:blipFill>
        <p:spPr>
          <a:xfrm>
            <a:off x="4217546" y="3583989"/>
            <a:ext cx="2543474" cy="2015703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C43A2F8B-B454-4748-BDD8-EE7E63C939D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31" t="10639" r="35691" b="14209"/>
          <a:stretch/>
        </p:blipFill>
        <p:spPr>
          <a:xfrm>
            <a:off x="568369" y="3517301"/>
            <a:ext cx="2313924" cy="2085109"/>
          </a:xfrm>
          <a:prstGeom prst="rect">
            <a:avLst/>
          </a:prstGeom>
        </p:spPr>
      </p:pic>
      <p:sp>
        <p:nvSpPr>
          <p:cNvPr id="40" name="Inhaltsplatzhalter 1">
            <a:extLst>
              <a:ext uri="{FF2B5EF4-FFF2-40B4-BE49-F238E27FC236}">
                <a16:creationId xmlns:a16="http://schemas.microsoft.com/office/drawing/2014/main" id="{9BE4ED95-2982-43C0-8A49-5176A69955DA}"/>
              </a:ext>
            </a:extLst>
          </p:cNvPr>
          <p:cNvSpPr txBox="1">
            <a:spLocks/>
          </p:cNvSpPr>
          <p:nvPr/>
        </p:nvSpPr>
        <p:spPr>
          <a:xfrm>
            <a:off x="8017163" y="1252150"/>
            <a:ext cx="3611419" cy="45657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None/>
              <a:defRPr sz="1600" kern="1200">
                <a:solidFill>
                  <a:srgbClr val="333333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1600" kern="1200">
                <a:solidFill>
                  <a:srgbClr val="333333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200" kern="1200">
                <a:solidFill>
                  <a:srgbClr val="333333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rgbClr val="333333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rgbClr val="333333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latin typeface="Arial"/>
                <a:ea typeface="DejaVu Sans"/>
              </a:rPr>
              <a:t>Residence Time: Recirculation – Channeling zones</a:t>
            </a:r>
          </a:p>
          <a:p>
            <a:endParaRPr lang="en-US" sz="1800" dirty="0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143667E7-2AC1-4821-96CD-A092D59C1D9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450" r="2770" b="25387"/>
          <a:stretch/>
        </p:blipFill>
        <p:spPr>
          <a:xfrm>
            <a:off x="7947012" y="1817867"/>
            <a:ext cx="4161861" cy="1611134"/>
          </a:xfrm>
          <a:prstGeom prst="rect">
            <a:avLst/>
          </a:prstGeom>
        </p:spPr>
      </p:pic>
      <p:sp>
        <p:nvSpPr>
          <p:cNvPr id="45" name="Inhaltsplatzhalter 1">
            <a:extLst>
              <a:ext uri="{FF2B5EF4-FFF2-40B4-BE49-F238E27FC236}">
                <a16:creationId xmlns:a16="http://schemas.microsoft.com/office/drawing/2014/main" id="{721EBB86-D4F8-4407-8691-02B4DA32C1C1}"/>
              </a:ext>
            </a:extLst>
          </p:cNvPr>
          <p:cNvSpPr txBox="1">
            <a:spLocks/>
          </p:cNvSpPr>
          <p:nvPr/>
        </p:nvSpPr>
        <p:spPr>
          <a:xfrm>
            <a:off x="1059810" y="4886529"/>
            <a:ext cx="711200" cy="45657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None/>
              <a:defRPr sz="1600" kern="1200">
                <a:solidFill>
                  <a:srgbClr val="333333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1600" kern="1200">
                <a:solidFill>
                  <a:srgbClr val="333333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200" kern="1200">
                <a:solidFill>
                  <a:srgbClr val="333333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rgbClr val="333333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rgbClr val="333333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latin typeface="Arial"/>
                <a:ea typeface="DejaVu Sans"/>
              </a:rPr>
              <a:t>PSR1</a:t>
            </a:r>
            <a:endParaRPr lang="en-US" sz="1400" dirty="0"/>
          </a:p>
        </p:txBody>
      </p:sp>
      <p:sp>
        <p:nvSpPr>
          <p:cNvPr id="46" name="Inhaltsplatzhalter 1">
            <a:extLst>
              <a:ext uri="{FF2B5EF4-FFF2-40B4-BE49-F238E27FC236}">
                <a16:creationId xmlns:a16="http://schemas.microsoft.com/office/drawing/2014/main" id="{EC3302FB-6BC3-4486-A810-981B28223750}"/>
              </a:ext>
            </a:extLst>
          </p:cNvPr>
          <p:cNvSpPr txBox="1">
            <a:spLocks/>
          </p:cNvSpPr>
          <p:nvPr/>
        </p:nvSpPr>
        <p:spPr>
          <a:xfrm>
            <a:off x="5063774" y="4989275"/>
            <a:ext cx="711200" cy="45657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None/>
              <a:defRPr sz="1600" kern="1200">
                <a:solidFill>
                  <a:srgbClr val="333333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1600" kern="1200">
                <a:solidFill>
                  <a:srgbClr val="333333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200" kern="1200">
                <a:solidFill>
                  <a:srgbClr val="333333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rgbClr val="333333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rgbClr val="333333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latin typeface="Arial"/>
                <a:ea typeface="DejaVu Sans"/>
              </a:rPr>
              <a:t>PSR2</a:t>
            </a:r>
            <a:endParaRPr lang="en-US" sz="1400" dirty="0"/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154E5073-FE67-49D8-8F5C-3C2099506E4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2" t="26496" r="3784" b="43958"/>
          <a:stretch/>
        </p:blipFill>
        <p:spPr>
          <a:xfrm>
            <a:off x="7661313" y="4230908"/>
            <a:ext cx="4447560" cy="702216"/>
          </a:xfrm>
          <a:prstGeom prst="rect">
            <a:avLst/>
          </a:prstGeom>
        </p:spPr>
      </p:pic>
      <p:sp>
        <p:nvSpPr>
          <p:cNvPr id="51" name="Inhaltsplatzhalter 1">
            <a:extLst>
              <a:ext uri="{FF2B5EF4-FFF2-40B4-BE49-F238E27FC236}">
                <a16:creationId xmlns:a16="http://schemas.microsoft.com/office/drawing/2014/main" id="{55D5EBB4-0350-4FD0-99B2-7F28EE59268F}"/>
              </a:ext>
            </a:extLst>
          </p:cNvPr>
          <p:cNvSpPr txBox="1">
            <a:spLocks/>
          </p:cNvSpPr>
          <p:nvPr/>
        </p:nvSpPr>
        <p:spPr>
          <a:xfrm>
            <a:off x="7873999" y="5217564"/>
            <a:ext cx="711200" cy="45657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None/>
              <a:defRPr sz="1600" kern="1200">
                <a:solidFill>
                  <a:srgbClr val="333333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1600" kern="1200">
                <a:solidFill>
                  <a:srgbClr val="333333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200" kern="1200">
                <a:solidFill>
                  <a:srgbClr val="333333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rgbClr val="333333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rgbClr val="333333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latin typeface="Arial"/>
                <a:ea typeface="DejaVu Sans"/>
              </a:rPr>
              <a:t>PSR3</a:t>
            </a:r>
            <a:endParaRPr lang="en-US" sz="1400" dirty="0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0E2961B7-6B4C-45DC-92F3-845AFCFFCDE7}"/>
              </a:ext>
            </a:extLst>
          </p:cNvPr>
          <p:cNvCxnSpPr/>
          <p:nvPr/>
        </p:nvCxnSpPr>
        <p:spPr>
          <a:xfrm flipV="1">
            <a:off x="8017163" y="4775200"/>
            <a:ext cx="350982" cy="44236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Inhaltsplatzhalter 1">
            <a:extLst>
              <a:ext uri="{FF2B5EF4-FFF2-40B4-BE49-F238E27FC236}">
                <a16:creationId xmlns:a16="http://schemas.microsoft.com/office/drawing/2014/main" id="{CC87A7D7-3386-4096-975F-1376820AE249}"/>
              </a:ext>
            </a:extLst>
          </p:cNvPr>
          <p:cNvSpPr txBox="1">
            <a:spLocks/>
          </p:cNvSpPr>
          <p:nvPr/>
        </p:nvSpPr>
        <p:spPr>
          <a:xfrm>
            <a:off x="9672342" y="3804580"/>
            <a:ext cx="711200" cy="45657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None/>
              <a:defRPr sz="1600" kern="1200">
                <a:solidFill>
                  <a:srgbClr val="333333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1600" kern="1200">
                <a:solidFill>
                  <a:srgbClr val="333333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200" kern="1200">
                <a:solidFill>
                  <a:srgbClr val="333333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rgbClr val="333333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rgbClr val="333333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latin typeface="Arial"/>
                <a:ea typeface="DejaVu Sans"/>
              </a:rPr>
              <a:t>PSR4</a:t>
            </a:r>
            <a:endParaRPr lang="en-US" sz="1400" dirty="0"/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EC40689E-4490-4810-9A3A-BEEC68F4D622}"/>
              </a:ext>
            </a:extLst>
          </p:cNvPr>
          <p:cNvCxnSpPr>
            <a:cxnSpLocks/>
          </p:cNvCxnSpPr>
          <p:nvPr/>
        </p:nvCxnSpPr>
        <p:spPr>
          <a:xfrm flipH="1">
            <a:off x="9660301" y="3994719"/>
            <a:ext cx="162571" cy="34528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Inhaltsplatzhalter 1">
            <a:extLst>
              <a:ext uri="{FF2B5EF4-FFF2-40B4-BE49-F238E27FC236}">
                <a16:creationId xmlns:a16="http://schemas.microsoft.com/office/drawing/2014/main" id="{383E2165-7136-4EBA-ACB1-58DACDC6856C}"/>
              </a:ext>
            </a:extLst>
          </p:cNvPr>
          <p:cNvSpPr txBox="1">
            <a:spLocks/>
          </p:cNvSpPr>
          <p:nvPr/>
        </p:nvSpPr>
        <p:spPr>
          <a:xfrm>
            <a:off x="8645235" y="5298545"/>
            <a:ext cx="711200" cy="45657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None/>
              <a:defRPr sz="1600" kern="1200">
                <a:solidFill>
                  <a:srgbClr val="333333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1600" kern="1200">
                <a:solidFill>
                  <a:srgbClr val="333333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200" kern="1200">
                <a:solidFill>
                  <a:srgbClr val="333333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rgbClr val="333333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rgbClr val="333333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latin typeface="Arial"/>
                <a:ea typeface="DejaVu Sans"/>
              </a:rPr>
              <a:t>PFR1</a:t>
            </a:r>
            <a:endParaRPr lang="en-US" sz="1400" dirty="0"/>
          </a:p>
        </p:txBody>
      </p:sp>
      <p:sp>
        <p:nvSpPr>
          <p:cNvPr id="58" name="Inhaltsplatzhalter 1">
            <a:extLst>
              <a:ext uri="{FF2B5EF4-FFF2-40B4-BE49-F238E27FC236}">
                <a16:creationId xmlns:a16="http://schemas.microsoft.com/office/drawing/2014/main" id="{D66F52B0-12FB-4791-AB5B-CFA81728037F}"/>
              </a:ext>
            </a:extLst>
          </p:cNvPr>
          <p:cNvSpPr txBox="1">
            <a:spLocks/>
          </p:cNvSpPr>
          <p:nvPr/>
        </p:nvSpPr>
        <p:spPr>
          <a:xfrm>
            <a:off x="9439563" y="5343107"/>
            <a:ext cx="711200" cy="45657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None/>
              <a:defRPr sz="1600" kern="1200">
                <a:solidFill>
                  <a:srgbClr val="333333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1600" kern="1200">
                <a:solidFill>
                  <a:srgbClr val="333333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200" kern="1200">
                <a:solidFill>
                  <a:srgbClr val="333333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rgbClr val="333333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rgbClr val="333333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latin typeface="Arial"/>
                <a:ea typeface="DejaVu Sans"/>
              </a:rPr>
              <a:t>PFR2</a:t>
            </a:r>
            <a:endParaRPr lang="en-US" sz="1400" dirty="0"/>
          </a:p>
        </p:txBody>
      </p:sp>
      <p:sp>
        <p:nvSpPr>
          <p:cNvPr id="59" name="Inhaltsplatzhalter 1">
            <a:extLst>
              <a:ext uri="{FF2B5EF4-FFF2-40B4-BE49-F238E27FC236}">
                <a16:creationId xmlns:a16="http://schemas.microsoft.com/office/drawing/2014/main" id="{7C76BBB5-FCFE-4A65-8020-FACB67FF0CFE}"/>
              </a:ext>
            </a:extLst>
          </p:cNvPr>
          <p:cNvSpPr txBox="1">
            <a:spLocks/>
          </p:cNvSpPr>
          <p:nvPr/>
        </p:nvSpPr>
        <p:spPr>
          <a:xfrm>
            <a:off x="10589491" y="5359452"/>
            <a:ext cx="711200" cy="45657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None/>
              <a:defRPr sz="1600" kern="1200">
                <a:solidFill>
                  <a:srgbClr val="333333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1600" kern="1200">
                <a:solidFill>
                  <a:srgbClr val="333333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200" kern="1200">
                <a:solidFill>
                  <a:srgbClr val="333333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rgbClr val="333333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rgbClr val="333333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latin typeface="Arial"/>
                <a:ea typeface="DejaVu Sans"/>
              </a:rPr>
              <a:t>PFR3</a:t>
            </a:r>
            <a:endParaRPr lang="en-US" sz="1400" dirty="0"/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015F1121-A6FF-4FE0-A3AC-9288D86B87AE}"/>
              </a:ext>
            </a:extLst>
          </p:cNvPr>
          <p:cNvCxnSpPr>
            <a:cxnSpLocks/>
          </p:cNvCxnSpPr>
          <p:nvPr/>
        </p:nvCxnSpPr>
        <p:spPr>
          <a:xfrm flipV="1">
            <a:off x="8836890" y="4591840"/>
            <a:ext cx="0" cy="6257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D2B99DDF-469D-481D-874B-657283712E5C}"/>
              </a:ext>
            </a:extLst>
          </p:cNvPr>
          <p:cNvCxnSpPr>
            <a:cxnSpLocks/>
          </p:cNvCxnSpPr>
          <p:nvPr/>
        </p:nvCxnSpPr>
        <p:spPr>
          <a:xfrm flipV="1">
            <a:off x="9660301" y="4620262"/>
            <a:ext cx="0" cy="6257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4EC9846F-8643-47FE-898A-EC1500454333}"/>
              </a:ext>
            </a:extLst>
          </p:cNvPr>
          <p:cNvCxnSpPr>
            <a:cxnSpLocks/>
          </p:cNvCxnSpPr>
          <p:nvPr/>
        </p:nvCxnSpPr>
        <p:spPr>
          <a:xfrm flipV="1">
            <a:off x="10847174" y="4625786"/>
            <a:ext cx="0" cy="6257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94391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9505C63-E166-44CD-99B7-2F69D5238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Reactor Network Model</a:t>
            </a:r>
            <a:endParaRPr lang="en-US" dirty="0"/>
          </a:p>
        </p:txBody>
      </p:sp>
      <p:sp>
        <p:nvSpPr>
          <p:cNvPr id="45" name="Inhaltsplatzhalter 1">
            <a:extLst>
              <a:ext uri="{FF2B5EF4-FFF2-40B4-BE49-F238E27FC236}">
                <a16:creationId xmlns:a16="http://schemas.microsoft.com/office/drawing/2014/main" id="{721EBB86-D4F8-4407-8691-02B4DA32C1C1}"/>
              </a:ext>
            </a:extLst>
          </p:cNvPr>
          <p:cNvSpPr txBox="1">
            <a:spLocks/>
          </p:cNvSpPr>
          <p:nvPr/>
        </p:nvSpPr>
        <p:spPr>
          <a:xfrm>
            <a:off x="803313" y="1919733"/>
            <a:ext cx="711200" cy="45657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None/>
              <a:defRPr sz="1600" kern="1200">
                <a:solidFill>
                  <a:srgbClr val="333333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1600" kern="1200">
                <a:solidFill>
                  <a:srgbClr val="333333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200" kern="1200">
                <a:solidFill>
                  <a:srgbClr val="333333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rgbClr val="333333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rgbClr val="333333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latin typeface="Arial"/>
                <a:ea typeface="DejaVu Sans"/>
              </a:rPr>
              <a:t>PSR1</a:t>
            </a:r>
            <a:endParaRPr lang="en-US" sz="1400" dirty="0"/>
          </a:p>
        </p:txBody>
      </p:sp>
      <p:sp>
        <p:nvSpPr>
          <p:cNvPr id="46" name="Inhaltsplatzhalter 1">
            <a:extLst>
              <a:ext uri="{FF2B5EF4-FFF2-40B4-BE49-F238E27FC236}">
                <a16:creationId xmlns:a16="http://schemas.microsoft.com/office/drawing/2014/main" id="{EC3302FB-6BC3-4486-A810-981B28223750}"/>
              </a:ext>
            </a:extLst>
          </p:cNvPr>
          <p:cNvSpPr txBox="1">
            <a:spLocks/>
          </p:cNvSpPr>
          <p:nvPr/>
        </p:nvSpPr>
        <p:spPr>
          <a:xfrm>
            <a:off x="1475013" y="1887632"/>
            <a:ext cx="711200" cy="45657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None/>
              <a:defRPr sz="1600" kern="1200">
                <a:solidFill>
                  <a:srgbClr val="333333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1600" kern="1200">
                <a:solidFill>
                  <a:srgbClr val="333333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200" kern="1200">
                <a:solidFill>
                  <a:srgbClr val="333333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rgbClr val="333333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rgbClr val="333333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latin typeface="Arial"/>
                <a:ea typeface="DejaVu Sans"/>
              </a:rPr>
              <a:t>PSR2</a:t>
            </a:r>
            <a:endParaRPr lang="en-US" sz="1400" dirty="0"/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154E5073-FE67-49D8-8F5C-3C2099506E4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392" r="1039" b="34211"/>
          <a:stretch/>
        </p:blipFill>
        <p:spPr>
          <a:xfrm>
            <a:off x="803313" y="2289941"/>
            <a:ext cx="4401377" cy="942818"/>
          </a:xfrm>
          <a:prstGeom prst="rect">
            <a:avLst/>
          </a:prstGeom>
        </p:spPr>
      </p:pic>
      <p:sp>
        <p:nvSpPr>
          <p:cNvPr id="51" name="Inhaltsplatzhalter 1">
            <a:extLst>
              <a:ext uri="{FF2B5EF4-FFF2-40B4-BE49-F238E27FC236}">
                <a16:creationId xmlns:a16="http://schemas.microsoft.com/office/drawing/2014/main" id="{55D5EBB4-0350-4FD0-99B2-7F28EE59268F}"/>
              </a:ext>
            </a:extLst>
          </p:cNvPr>
          <p:cNvSpPr txBox="1">
            <a:spLocks/>
          </p:cNvSpPr>
          <p:nvPr/>
        </p:nvSpPr>
        <p:spPr>
          <a:xfrm>
            <a:off x="960581" y="3426512"/>
            <a:ext cx="711200" cy="45657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None/>
              <a:defRPr sz="1600" kern="1200">
                <a:solidFill>
                  <a:srgbClr val="333333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1600" kern="1200">
                <a:solidFill>
                  <a:srgbClr val="333333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200" kern="1200">
                <a:solidFill>
                  <a:srgbClr val="333333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rgbClr val="333333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rgbClr val="333333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latin typeface="Arial"/>
                <a:ea typeface="DejaVu Sans"/>
              </a:rPr>
              <a:t>PSR3</a:t>
            </a:r>
            <a:endParaRPr lang="en-US" sz="1400" dirty="0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0E2961B7-6B4C-45DC-92F3-845AFCFFCDE7}"/>
              </a:ext>
            </a:extLst>
          </p:cNvPr>
          <p:cNvCxnSpPr/>
          <p:nvPr/>
        </p:nvCxnSpPr>
        <p:spPr>
          <a:xfrm flipV="1">
            <a:off x="1103745" y="2984148"/>
            <a:ext cx="350982" cy="44236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Inhaltsplatzhalter 1">
            <a:extLst>
              <a:ext uri="{FF2B5EF4-FFF2-40B4-BE49-F238E27FC236}">
                <a16:creationId xmlns:a16="http://schemas.microsoft.com/office/drawing/2014/main" id="{CC87A7D7-3386-4096-975F-1376820AE249}"/>
              </a:ext>
            </a:extLst>
          </p:cNvPr>
          <p:cNvSpPr txBox="1">
            <a:spLocks/>
          </p:cNvSpPr>
          <p:nvPr/>
        </p:nvSpPr>
        <p:spPr>
          <a:xfrm>
            <a:off x="2758924" y="2013528"/>
            <a:ext cx="711200" cy="45657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None/>
              <a:defRPr sz="1600" kern="1200">
                <a:solidFill>
                  <a:srgbClr val="333333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1600" kern="1200">
                <a:solidFill>
                  <a:srgbClr val="333333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200" kern="1200">
                <a:solidFill>
                  <a:srgbClr val="333333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rgbClr val="333333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rgbClr val="333333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latin typeface="Arial"/>
                <a:ea typeface="DejaVu Sans"/>
              </a:rPr>
              <a:t>PSR4</a:t>
            </a:r>
            <a:endParaRPr lang="en-US" sz="1400" dirty="0"/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EC40689E-4490-4810-9A3A-BEEC68F4D622}"/>
              </a:ext>
            </a:extLst>
          </p:cNvPr>
          <p:cNvCxnSpPr>
            <a:cxnSpLocks/>
          </p:cNvCxnSpPr>
          <p:nvPr/>
        </p:nvCxnSpPr>
        <p:spPr>
          <a:xfrm flipH="1">
            <a:off x="2746883" y="2203667"/>
            <a:ext cx="162571" cy="34528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Inhaltsplatzhalter 1">
            <a:extLst>
              <a:ext uri="{FF2B5EF4-FFF2-40B4-BE49-F238E27FC236}">
                <a16:creationId xmlns:a16="http://schemas.microsoft.com/office/drawing/2014/main" id="{383E2165-7136-4EBA-ACB1-58DACDC6856C}"/>
              </a:ext>
            </a:extLst>
          </p:cNvPr>
          <p:cNvSpPr txBox="1">
            <a:spLocks/>
          </p:cNvSpPr>
          <p:nvPr/>
        </p:nvSpPr>
        <p:spPr>
          <a:xfrm>
            <a:off x="1731817" y="3507493"/>
            <a:ext cx="711200" cy="45657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None/>
              <a:defRPr sz="1600" kern="1200">
                <a:solidFill>
                  <a:srgbClr val="333333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1600" kern="1200">
                <a:solidFill>
                  <a:srgbClr val="333333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200" kern="1200">
                <a:solidFill>
                  <a:srgbClr val="333333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rgbClr val="333333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rgbClr val="333333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latin typeface="Arial"/>
                <a:ea typeface="DejaVu Sans"/>
              </a:rPr>
              <a:t>PFR1</a:t>
            </a:r>
            <a:endParaRPr lang="en-US" sz="1400" dirty="0"/>
          </a:p>
        </p:txBody>
      </p:sp>
      <p:sp>
        <p:nvSpPr>
          <p:cNvPr id="58" name="Inhaltsplatzhalter 1">
            <a:extLst>
              <a:ext uri="{FF2B5EF4-FFF2-40B4-BE49-F238E27FC236}">
                <a16:creationId xmlns:a16="http://schemas.microsoft.com/office/drawing/2014/main" id="{D66F52B0-12FB-4791-AB5B-CFA81728037F}"/>
              </a:ext>
            </a:extLst>
          </p:cNvPr>
          <p:cNvSpPr txBox="1">
            <a:spLocks/>
          </p:cNvSpPr>
          <p:nvPr/>
        </p:nvSpPr>
        <p:spPr>
          <a:xfrm>
            <a:off x="2526145" y="3552055"/>
            <a:ext cx="711200" cy="45657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None/>
              <a:defRPr sz="1600" kern="1200">
                <a:solidFill>
                  <a:srgbClr val="333333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1600" kern="1200">
                <a:solidFill>
                  <a:srgbClr val="333333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200" kern="1200">
                <a:solidFill>
                  <a:srgbClr val="333333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rgbClr val="333333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rgbClr val="333333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latin typeface="Arial"/>
                <a:ea typeface="DejaVu Sans"/>
              </a:rPr>
              <a:t>PFR2</a:t>
            </a:r>
            <a:endParaRPr lang="en-US" sz="1400" dirty="0"/>
          </a:p>
        </p:txBody>
      </p:sp>
      <p:sp>
        <p:nvSpPr>
          <p:cNvPr id="59" name="Inhaltsplatzhalter 1">
            <a:extLst>
              <a:ext uri="{FF2B5EF4-FFF2-40B4-BE49-F238E27FC236}">
                <a16:creationId xmlns:a16="http://schemas.microsoft.com/office/drawing/2014/main" id="{7C76BBB5-FCFE-4A65-8020-FACB67FF0CFE}"/>
              </a:ext>
            </a:extLst>
          </p:cNvPr>
          <p:cNvSpPr txBox="1">
            <a:spLocks/>
          </p:cNvSpPr>
          <p:nvPr/>
        </p:nvSpPr>
        <p:spPr>
          <a:xfrm>
            <a:off x="3676073" y="3568400"/>
            <a:ext cx="711200" cy="45657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None/>
              <a:defRPr sz="1600" kern="1200">
                <a:solidFill>
                  <a:srgbClr val="333333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1600" kern="1200">
                <a:solidFill>
                  <a:srgbClr val="333333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200" kern="1200">
                <a:solidFill>
                  <a:srgbClr val="333333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rgbClr val="333333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rgbClr val="333333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latin typeface="Arial"/>
                <a:ea typeface="DejaVu Sans"/>
              </a:rPr>
              <a:t>PFR3</a:t>
            </a:r>
            <a:endParaRPr lang="en-US" sz="1400" dirty="0"/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015F1121-A6FF-4FE0-A3AC-9288D86B87AE}"/>
              </a:ext>
            </a:extLst>
          </p:cNvPr>
          <p:cNvCxnSpPr>
            <a:cxnSpLocks/>
          </p:cNvCxnSpPr>
          <p:nvPr/>
        </p:nvCxnSpPr>
        <p:spPr>
          <a:xfrm flipV="1">
            <a:off x="1923472" y="2800788"/>
            <a:ext cx="0" cy="6257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D2B99DDF-469D-481D-874B-657283712E5C}"/>
              </a:ext>
            </a:extLst>
          </p:cNvPr>
          <p:cNvCxnSpPr>
            <a:cxnSpLocks/>
          </p:cNvCxnSpPr>
          <p:nvPr/>
        </p:nvCxnSpPr>
        <p:spPr>
          <a:xfrm flipV="1">
            <a:off x="2746883" y="2829210"/>
            <a:ext cx="0" cy="6257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4EC9846F-8643-47FE-898A-EC1500454333}"/>
              </a:ext>
            </a:extLst>
          </p:cNvPr>
          <p:cNvCxnSpPr>
            <a:cxnSpLocks/>
          </p:cNvCxnSpPr>
          <p:nvPr/>
        </p:nvCxnSpPr>
        <p:spPr>
          <a:xfrm flipV="1">
            <a:off x="3933756" y="2834734"/>
            <a:ext cx="0" cy="6257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25996E4-8936-42E3-9D6C-ECE02ACA04AA}"/>
              </a:ext>
            </a:extLst>
          </p:cNvPr>
          <p:cNvCxnSpPr>
            <a:cxnSpLocks/>
          </p:cNvCxnSpPr>
          <p:nvPr/>
        </p:nvCxnSpPr>
        <p:spPr>
          <a:xfrm>
            <a:off x="960581" y="2213946"/>
            <a:ext cx="125570" cy="49727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66141A8-9777-4C79-95C2-80A318ECFAFB}"/>
              </a:ext>
            </a:extLst>
          </p:cNvPr>
          <p:cNvCxnSpPr>
            <a:cxnSpLocks/>
          </p:cNvCxnSpPr>
          <p:nvPr/>
        </p:nvCxnSpPr>
        <p:spPr>
          <a:xfrm flipH="1">
            <a:off x="1406208" y="2127672"/>
            <a:ext cx="298835" cy="49127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Inhaltsplatzhalter 1">
            <a:extLst>
              <a:ext uri="{FF2B5EF4-FFF2-40B4-BE49-F238E27FC236}">
                <a16:creationId xmlns:a16="http://schemas.microsoft.com/office/drawing/2014/main" id="{3F0A5032-6689-4432-88C4-6CAC0C85F23A}"/>
              </a:ext>
            </a:extLst>
          </p:cNvPr>
          <p:cNvSpPr txBox="1">
            <a:spLocks/>
          </p:cNvSpPr>
          <p:nvPr/>
        </p:nvSpPr>
        <p:spPr>
          <a:xfrm>
            <a:off x="748145" y="1398215"/>
            <a:ext cx="3639128" cy="45657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None/>
              <a:defRPr sz="1600" kern="1200">
                <a:solidFill>
                  <a:srgbClr val="333333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1600" kern="1200">
                <a:solidFill>
                  <a:srgbClr val="333333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200" kern="1200">
                <a:solidFill>
                  <a:srgbClr val="333333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rgbClr val="333333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rgbClr val="333333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latin typeface="Arial"/>
                <a:ea typeface="DejaVu Sans"/>
              </a:rPr>
              <a:t>Reactor Segmentation</a:t>
            </a:r>
          </a:p>
          <a:p>
            <a:endParaRPr lang="en-US" sz="1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353B078-BD94-4910-9B51-C4FD27842E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1326" y="1556949"/>
            <a:ext cx="6452001" cy="2826840"/>
          </a:xfrm>
          <a:prstGeom prst="rect">
            <a:avLst/>
          </a:prstGeom>
        </p:spPr>
      </p:pic>
      <p:sp>
        <p:nvSpPr>
          <p:cNvPr id="32" name="Inhaltsplatzhalter 1">
            <a:extLst>
              <a:ext uri="{FF2B5EF4-FFF2-40B4-BE49-F238E27FC236}">
                <a16:creationId xmlns:a16="http://schemas.microsoft.com/office/drawing/2014/main" id="{199CAD34-3AC8-48F8-A991-9BE8B3F0E365}"/>
              </a:ext>
            </a:extLst>
          </p:cNvPr>
          <p:cNvSpPr txBox="1">
            <a:spLocks/>
          </p:cNvSpPr>
          <p:nvPr/>
        </p:nvSpPr>
        <p:spPr>
          <a:xfrm>
            <a:off x="5703454" y="1398215"/>
            <a:ext cx="3639128" cy="45657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None/>
              <a:defRPr sz="1600" kern="1200">
                <a:solidFill>
                  <a:srgbClr val="333333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1600" kern="1200">
                <a:solidFill>
                  <a:srgbClr val="333333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200" kern="1200">
                <a:solidFill>
                  <a:srgbClr val="333333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rgbClr val="333333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rgbClr val="333333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latin typeface="Arial"/>
                <a:ea typeface="DejaVu Sans"/>
              </a:rPr>
              <a:t>ROM Model</a:t>
            </a:r>
          </a:p>
          <a:p>
            <a:endParaRPr lang="en-US" sz="1800" dirty="0"/>
          </a:p>
        </p:txBody>
      </p:sp>
      <p:sp>
        <p:nvSpPr>
          <p:cNvPr id="21" name="Inhaltsplatzhalter 1">
            <a:extLst>
              <a:ext uri="{FF2B5EF4-FFF2-40B4-BE49-F238E27FC236}">
                <a16:creationId xmlns:a16="http://schemas.microsoft.com/office/drawing/2014/main" id="{A7B8C347-4353-4939-947D-D54D4171A6A0}"/>
              </a:ext>
            </a:extLst>
          </p:cNvPr>
          <p:cNvSpPr txBox="1">
            <a:spLocks/>
          </p:cNvSpPr>
          <p:nvPr/>
        </p:nvSpPr>
        <p:spPr>
          <a:xfrm>
            <a:off x="6516645" y="3872242"/>
            <a:ext cx="711200" cy="45657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None/>
              <a:defRPr sz="1600" kern="1200">
                <a:solidFill>
                  <a:srgbClr val="333333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1600" kern="1200">
                <a:solidFill>
                  <a:srgbClr val="333333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200" kern="1200">
                <a:solidFill>
                  <a:srgbClr val="333333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rgbClr val="333333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rgbClr val="333333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latin typeface="Arial"/>
                <a:ea typeface="DejaVu Sans"/>
              </a:rPr>
              <a:t>PSR1</a:t>
            </a:r>
            <a:endParaRPr lang="en-US" sz="1400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6CB59B7-B3FD-485E-8756-F9242371E953}"/>
              </a:ext>
            </a:extLst>
          </p:cNvPr>
          <p:cNvCxnSpPr>
            <a:cxnSpLocks/>
          </p:cNvCxnSpPr>
          <p:nvPr/>
        </p:nvCxnSpPr>
        <p:spPr>
          <a:xfrm flipV="1">
            <a:off x="6746675" y="3426512"/>
            <a:ext cx="0" cy="35538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Inhaltsplatzhalter 1">
            <a:extLst>
              <a:ext uri="{FF2B5EF4-FFF2-40B4-BE49-F238E27FC236}">
                <a16:creationId xmlns:a16="http://schemas.microsoft.com/office/drawing/2014/main" id="{174D7C7D-5EDF-41E2-9382-1AA85F9D5E8E}"/>
              </a:ext>
            </a:extLst>
          </p:cNvPr>
          <p:cNvSpPr txBox="1">
            <a:spLocks/>
          </p:cNvSpPr>
          <p:nvPr/>
        </p:nvSpPr>
        <p:spPr>
          <a:xfrm>
            <a:off x="5937933" y="1809719"/>
            <a:ext cx="711200" cy="45657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None/>
              <a:defRPr sz="1600" kern="1200">
                <a:solidFill>
                  <a:srgbClr val="333333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1600" kern="1200">
                <a:solidFill>
                  <a:srgbClr val="333333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200" kern="1200">
                <a:solidFill>
                  <a:srgbClr val="333333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rgbClr val="333333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rgbClr val="333333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latin typeface="Arial"/>
                <a:ea typeface="DejaVu Sans"/>
              </a:rPr>
              <a:t>PSR2</a:t>
            </a:r>
            <a:endParaRPr lang="en-US" sz="1400" dirty="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2D9602D-17A6-4BC3-95CB-948CC8909B35}"/>
              </a:ext>
            </a:extLst>
          </p:cNvPr>
          <p:cNvCxnSpPr>
            <a:cxnSpLocks/>
          </p:cNvCxnSpPr>
          <p:nvPr/>
        </p:nvCxnSpPr>
        <p:spPr>
          <a:xfrm>
            <a:off x="6254068" y="2050211"/>
            <a:ext cx="434931" cy="61837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Inhaltsplatzhalter 1">
            <a:extLst>
              <a:ext uri="{FF2B5EF4-FFF2-40B4-BE49-F238E27FC236}">
                <a16:creationId xmlns:a16="http://schemas.microsoft.com/office/drawing/2014/main" id="{899F4FCD-CCA1-4A36-9DFA-A5B0A21BE777}"/>
              </a:ext>
            </a:extLst>
          </p:cNvPr>
          <p:cNvSpPr txBox="1">
            <a:spLocks/>
          </p:cNvSpPr>
          <p:nvPr/>
        </p:nvSpPr>
        <p:spPr>
          <a:xfrm>
            <a:off x="7279037" y="1572746"/>
            <a:ext cx="711200" cy="45657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None/>
              <a:defRPr sz="1600" kern="1200">
                <a:solidFill>
                  <a:srgbClr val="333333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1600" kern="1200">
                <a:solidFill>
                  <a:srgbClr val="333333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200" kern="1200">
                <a:solidFill>
                  <a:srgbClr val="333333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rgbClr val="333333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rgbClr val="333333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latin typeface="Arial"/>
                <a:ea typeface="DejaVu Sans"/>
              </a:rPr>
              <a:t>PSR3</a:t>
            </a:r>
            <a:endParaRPr lang="en-US" sz="1400" dirty="0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B90CB55-A4A5-4D0E-9E38-01957ECC8F8A}"/>
              </a:ext>
            </a:extLst>
          </p:cNvPr>
          <p:cNvCxnSpPr>
            <a:cxnSpLocks/>
          </p:cNvCxnSpPr>
          <p:nvPr/>
        </p:nvCxnSpPr>
        <p:spPr>
          <a:xfrm flipH="1">
            <a:off x="7227845" y="1795619"/>
            <a:ext cx="127253" cy="24950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Inhaltsplatzhalter 1">
            <a:extLst>
              <a:ext uri="{FF2B5EF4-FFF2-40B4-BE49-F238E27FC236}">
                <a16:creationId xmlns:a16="http://schemas.microsoft.com/office/drawing/2014/main" id="{2FA79F46-EE9C-4A08-89C2-BC5DC3E23059}"/>
              </a:ext>
            </a:extLst>
          </p:cNvPr>
          <p:cNvSpPr txBox="1">
            <a:spLocks/>
          </p:cNvSpPr>
          <p:nvPr/>
        </p:nvSpPr>
        <p:spPr>
          <a:xfrm>
            <a:off x="8408186" y="1721668"/>
            <a:ext cx="711200" cy="45657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None/>
              <a:defRPr sz="1600" kern="1200">
                <a:solidFill>
                  <a:srgbClr val="333333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1600" kern="1200">
                <a:solidFill>
                  <a:srgbClr val="333333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200" kern="1200">
                <a:solidFill>
                  <a:srgbClr val="333333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rgbClr val="333333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rgbClr val="333333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latin typeface="Arial"/>
                <a:ea typeface="DejaVu Sans"/>
              </a:rPr>
              <a:t>PSR4</a:t>
            </a:r>
            <a:endParaRPr lang="en-US" sz="1400" dirty="0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49C7BDE-4FD6-4D8F-B84C-DF379D62ACDC}"/>
              </a:ext>
            </a:extLst>
          </p:cNvPr>
          <p:cNvCxnSpPr>
            <a:cxnSpLocks/>
          </p:cNvCxnSpPr>
          <p:nvPr/>
        </p:nvCxnSpPr>
        <p:spPr>
          <a:xfrm flipH="1">
            <a:off x="8344560" y="1949957"/>
            <a:ext cx="103492" cy="31959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Inhaltsplatzhalter 1">
            <a:extLst>
              <a:ext uri="{FF2B5EF4-FFF2-40B4-BE49-F238E27FC236}">
                <a16:creationId xmlns:a16="http://schemas.microsoft.com/office/drawing/2014/main" id="{8F9B8DD6-3298-4029-A16E-10C2FE6B2DB7}"/>
              </a:ext>
            </a:extLst>
          </p:cNvPr>
          <p:cNvSpPr txBox="1">
            <a:spLocks/>
          </p:cNvSpPr>
          <p:nvPr/>
        </p:nvSpPr>
        <p:spPr>
          <a:xfrm>
            <a:off x="7227845" y="3856445"/>
            <a:ext cx="711200" cy="45657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None/>
              <a:defRPr sz="1600" kern="1200">
                <a:solidFill>
                  <a:srgbClr val="333333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1600" kern="1200">
                <a:solidFill>
                  <a:srgbClr val="333333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200" kern="1200">
                <a:solidFill>
                  <a:srgbClr val="333333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rgbClr val="333333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rgbClr val="333333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latin typeface="Arial"/>
                <a:ea typeface="DejaVu Sans"/>
              </a:rPr>
              <a:t>PFR1</a:t>
            </a:r>
            <a:endParaRPr lang="en-US" sz="1400" dirty="0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1CEC0239-21B5-494E-89C0-9FE21D5BE841}"/>
              </a:ext>
            </a:extLst>
          </p:cNvPr>
          <p:cNvCxnSpPr>
            <a:cxnSpLocks/>
          </p:cNvCxnSpPr>
          <p:nvPr/>
        </p:nvCxnSpPr>
        <p:spPr>
          <a:xfrm flipV="1">
            <a:off x="7440613" y="3384417"/>
            <a:ext cx="0" cy="35538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Inhaltsplatzhalter 1">
            <a:extLst>
              <a:ext uri="{FF2B5EF4-FFF2-40B4-BE49-F238E27FC236}">
                <a16:creationId xmlns:a16="http://schemas.microsoft.com/office/drawing/2014/main" id="{03BD1479-3709-4D53-9D49-F0819FB879DB}"/>
              </a:ext>
            </a:extLst>
          </p:cNvPr>
          <p:cNvSpPr txBox="1">
            <a:spLocks/>
          </p:cNvSpPr>
          <p:nvPr/>
        </p:nvSpPr>
        <p:spPr>
          <a:xfrm>
            <a:off x="8616271" y="3813544"/>
            <a:ext cx="711200" cy="45657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None/>
              <a:defRPr sz="1600" kern="1200">
                <a:solidFill>
                  <a:srgbClr val="333333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1600" kern="1200">
                <a:solidFill>
                  <a:srgbClr val="333333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200" kern="1200">
                <a:solidFill>
                  <a:srgbClr val="333333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rgbClr val="333333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rgbClr val="333333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latin typeface="Arial"/>
                <a:ea typeface="DejaVu Sans"/>
              </a:rPr>
              <a:t>PFR2</a:t>
            </a:r>
            <a:endParaRPr lang="en-US" sz="1400" dirty="0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C586C3AC-B0DC-4F69-BFDF-670F88B04BAD}"/>
              </a:ext>
            </a:extLst>
          </p:cNvPr>
          <p:cNvCxnSpPr>
            <a:cxnSpLocks/>
          </p:cNvCxnSpPr>
          <p:nvPr/>
        </p:nvCxnSpPr>
        <p:spPr>
          <a:xfrm flipV="1">
            <a:off x="8775269" y="3424961"/>
            <a:ext cx="0" cy="35538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Inhaltsplatzhalter 1">
            <a:extLst>
              <a:ext uri="{FF2B5EF4-FFF2-40B4-BE49-F238E27FC236}">
                <a16:creationId xmlns:a16="http://schemas.microsoft.com/office/drawing/2014/main" id="{BA91A9FF-0A1E-4EA3-B3BA-350D5377E7ED}"/>
              </a:ext>
            </a:extLst>
          </p:cNvPr>
          <p:cNvSpPr txBox="1">
            <a:spLocks/>
          </p:cNvSpPr>
          <p:nvPr/>
        </p:nvSpPr>
        <p:spPr>
          <a:xfrm>
            <a:off x="10236154" y="3735782"/>
            <a:ext cx="711200" cy="45657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None/>
              <a:defRPr sz="1600" kern="1200">
                <a:solidFill>
                  <a:srgbClr val="333333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1600" kern="1200">
                <a:solidFill>
                  <a:srgbClr val="333333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200" kern="1200">
                <a:solidFill>
                  <a:srgbClr val="333333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rgbClr val="333333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rgbClr val="333333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latin typeface="Arial"/>
                <a:ea typeface="DejaVu Sans"/>
              </a:rPr>
              <a:t>PFR3</a:t>
            </a:r>
            <a:endParaRPr lang="en-US" sz="1400" dirty="0"/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6DE4AEE-A852-4935-A7F1-BFB812191E3B}"/>
              </a:ext>
            </a:extLst>
          </p:cNvPr>
          <p:cNvCxnSpPr>
            <a:cxnSpLocks/>
          </p:cNvCxnSpPr>
          <p:nvPr/>
        </p:nvCxnSpPr>
        <p:spPr>
          <a:xfrm flipV="1">
            <a:off x="10445750" y="3365145"/>
            <a:ext cx="0" cy="37063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56320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EAC902B-047C-418B-810E-B2BD95086A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Cases GasPOx215</a:t>
            </a:r>
            <a:endParaRPr lang="en-US" dirty="0"/>
          </a:p>
        </p:txBody>
      </p:sp>
      <p:graphicFrame>
        <p:nvGraphicFramePr>
          <p:cNvPr id="5" name="Tabelle 9">
            <a:extLst>
              <a:ext uri="{FF2B5EF4-FFF2-40B4-BE49-F238E27FC236}">
                <a16:creationId xmlns:a16="http://schemas.microsoft.com/office/drawing/2014/main" id="{FDFCBF27-762C-44BA-A7BE-B6DEA698F41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52026364"/>
              </p:ext>
            </p:extLst>
          </p:nvPr>
        </p:nvGraphicFramePr>
        <p:xfrm>
          <a:off x="1718382" y="1188720"/>
          <a:ext cx="4462145" cy="495521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38630">
                  <a:extLst>
                    <a:ext uri="{9D8B030D-6E8A-4147-A177-3AD203B41FA5}">
                      <a16:colId xmlns:a16="http://schemas.microsoft.com/office/drawing/2014/main" val="1613740088"/>
                    </a:ext>
                  </a:extLst>
                </a:gridCol>
                <a:gridCol w="567055">
                  <a:extLst>
                    <a:ext uri="{9D8B030D-6E8A-4147-A177-3AD203B41FA5}">
                      <a16:colId xmlns:a16="http://schemas.microsoft.com/office/drawing/2014/main" val="1566519631"/>
                    </a:ext>
                  </a:extLst>
                </a:gridCol>
                <a:gridCol w="1049655">
                  <a:extLst>
                    <a:ext uri="{9D8B030D-6E8A-4147-A177-3AD203B41FA5}">
                      <a16:colId xmlns:a16="http://schemas.microsoft.com/office/drawing/2014/main" val="574775601"/>
                    </a:ext>
                  </a:extLst>
                </a:gridCol>
                <a:gridCol w="1106805">
                  <a:extLst>
                    <a:ext uri="{9D8B030D-6E8A-4147-A177-3AD203B41FA5}">
                      <a16:colId xmlns:a16="http://schemas.microsoft.com/office/drawing/2014/main" val="257540388"/>
                    </a:ext>
                  </a:extLst>
                </a:gridCol>
              </a:tblGrid>
              <a:tr h="230273">
                <a:tc>
                  <a:txBody>
                    <a:bodyPr/>
                    <a:lstStyle/>
                    <a:p>
                      <a:r>
                        <a:rPr lang="de-DE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Variables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Case 1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Case 2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6081540"/>
                  </a:ext>
                </a:extLst>
              </a:tr>
              <a:tr h="230273">
                <a:tc>
                  <a:txBody>
                    <a:bodyPr/>
                    <a:lstStyle/>
                    <a:p>
                      <a:r>
                        <a:rPr lang="de-DE" sz="1400" b="1" dirty="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 Natural Gas</a:t>
                      </a:r>
                      <a:endParaRPr lang="en-US" sz="1400" b="1" dirty="0">
                        <a:solidFill>
                          <a:srgbClr val="333333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rgbClr val="333333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rgbClr val="333333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rgbClr val="333333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102522"/>
                  </a:ext>
                </a:extLst>
              </a:tr>
              <a:tr h="230273">
                <a:tc>
                  <a:txBody>
                    <a:bodyPr/>
                    <a:lstStyle/>
                    <a:p>
                      <a:r>
                        <a:rPr lang="de-DE" sz="1400" dirty="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</a:t>
                      </a:r>
                      <a:r>
                        <a:rPr lang="de-DE" sz="1400" dirty="0" err="1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Temperature</a:t>
                      </a:r>
                      <a:endParaRPr lang="en-US" sz="1400" dirty="0">
                        <a:solidFill>
                          <a:srgbClr val="333333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°C</a:t>
                      </a:r>
                      <a:endParaRPr lang="en-US" sz="1400" dirty="0">
                        <a:solidFill>
                          <a:srgbClr val="333333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66.6</a:t>
                      </a:r>
                      <a:endParaRPr lang="en-US" sz="1400" dirty="0">
                        <a:solidFill>
                          <a:srgbClr val="333333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67.5</a:t>
                      </a:r>
                      <a:endParaRPr lang="en-US" sz="1400" dirty="0">
                        <a:solidFill>
                          <a:srgbClr val="333333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6146786"/>
                  </a:ext>
                </a:extLst>
              </a:tr>
              <a:tr h="230273">
                <a:tc>
                  <a:txBody>
                    <a:bodyPr/>
                    <a:lstStyle/>
                    <a:p>
                      <a:r>
                        <a:rPr lang="de-DE" sz="1400" dirty="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</a:t>
                      </a:r>
                      <a:r>
                        <a:rPr lang="de-DE" sz="1400" dirty="0" err="1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Mass</a:t>
                      </a:r>
                      <a:r>
                        <a:rPr lang="de-DE" sz="1400" dirty="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Flow</a:t>
                      </a:r>
                      <a:endParaRPr lang="en-US" sz="1400" dirty="0">
                        <a:solidFill>
                          <a:srgbClr val="333333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u="none" strike="noStrike" noProof="0" dirty="0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kg/h</a:t>
                      </a:r>
                      <a:endParaRPr lang="en-US" sz="1400" b="0" i="0" u="none" strike="noStrike" noProof="0" dirty="0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182.4</a:t>
                      </a:r>
                      <a:endParaRPr lang="en-US" sz="1400" dirty="0">
                        <a:solidFill>
                          <a:srgbClr val="333333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153.3</a:t>
                      </a:r>
                      <a:endParaRPr lang="en-US" sz="1400" dirty="0">
                        <a:solidFill>
                          <a:srgbClr val="333333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18743390"/>
                  </a:ext>
                </a:extLst>
              </a:tr>
              <a:tr h="230273">
                <a:tc>
                  <a:txBody>
                    <a:bodyPr/>
                    <a:lstStyle/>
                    <a:p>
                      <a:r>
                        <a:rPr lang="de-DE" sz="1400" b="1" dirty="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 Carbon Dioxide</a:t>
                      </a:r>
                      <a:endParaRPr lang="en-US" sz="1400" b="1" dirty="0">
                        <a:solidFill>
                          <a:srgbClr val="333333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rgbClr val="333333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rgbClr val="333333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rgbClr val="333333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8522564"/>
                  </a:ext>
                </a:extLst>
              </a:tr>
              <a:tr h="230273">
                <a:tc>
                  <a:txBody>
                    <a:bodyPr/>
                    <a:lstStyle/>
                    <a:p>
                      <a:r>
                        <a:rPr lang="de-DE" sz="1400" dirty="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</a:t>
                      </a:r>
                      <a:r>
                        <a:rPr lang="de-DE" sz="1400" dirty="0" err="1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Temperature</a:t>
                      </a:r>
                      <a:endParaRPr lang="en-US" sz="1400" dirty="0">
                        <a:solidFill>
                          <a:srgbClr val="333333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°C</a:t>
                      </a:r>
                      <a:endParaRPr lang="en-US" sz="1400" dirty="0">
                        <a:solidFill>
                          <a:srgbClr val="333333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  <a:endParaRPr lang="en-US" sz="1400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67.5</a:t>
                      </a:r>
                      <a:endParaRPr lang="en-US" sz="1400" dirty="0">
                        <a:solidFill>
                          <a:srgbClr val="333333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3501293"/>
                  </a:ext>
                </a:extLst>
              </a:tr>
              <a:tr h="230273">
                <a:tc>
                  <a:txBody>
                    <a:bodyPr/>
                    <a:lstStyle/>
                    <a:p>
                      <a:r>
                        <a:rPr lang="de-DE" sz="1400" dirty="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</a:t>
                      </a:r>
                      <a:r>
                        <a:rPr lang="de-DE" sz="1400" dirty="0" err="1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Mass</a:t>
                      </a:r>
                      <a:r>
                        <a:rPr lang="de-DE" sz="1400" dirty="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Flow</a:t>
                      </a:r>
                      <a:endParaRPr lang="en-US" sz="1400" dirty="0">
                        <a:solidFill>
                          <a:srgbClr val="333333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u="none" strike="noStrike" noProof="0" dirty="0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kg/h</a:t>
                      </a:r>
                      <a:endParaRPr lang="en-US" sz="1400" b="0" i="0" u="none" strike="noStrike" noProof="0" dirty="0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US" sz="1400" dirty="0">
                        <a:solidFill>
                          <a:srgbClr val="333333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196.4</a:t>
                      </a:r>
                      <a:endParaRPr lang="en-US" sz="1400" dirty="0">
                        <a:solidFill>
                          <a:srgbClr val="333333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0711896"/>
                  </a:ext>
                </a:extLst>
              </a:tr>
              <a:tr h="23027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b="1" dirty="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3. Oxygen</a:t>
                      </a:r>
                      <a:endParaRPr lang="en-US" sz="1400" b="1" dirty="0">
                        <a:solidFill>
                          <a:srgbClr val="333333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="0" i="0" u="none" strike="noStrike" noProof="0" dirty="0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rgbClr val="333333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rgbClr val="333333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1200782"/>
                  </a:ext>
                </a:extLst>
              </a:tr>
              <a:tr h="230273">
                <a:tc>
                  <a:txBody>
                    <a:bodyPr/>
                    <a:lstStyle/>
                    <a:p>
                      <a:r>
                        <a:rPr lang="de-DE" sz="1400" dirty="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</a:t>
                      </a:r>
                      <a:r>
                        <a:rPr lang="de-DE" sz="1400" dirty="0" err="1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Temperature</a:t>
                      </a:r>
                      <a:endParaRPr lang="en-US" sz="1400" dirty="0">
                        <a:solidFill>
                          <a:srgbClr val="333333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°C</a:t>
                      </a:r>
                      <a:endParaRPr lang="en-US" sz="1400" dirty="0">
                        <a:solidFill>
                          <a:srgbClr val="333333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231.9</a:t>
                      </a:r>
                      <a:endParaRPr lang="en-US" sz="1400" dirty="0">
                        <a:solidFill>
                          <a:srgbClr val="333333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231.2</a:t>
                      </a:r>
                      <a:endParaRPr lang="en-US" sz="1400" dirty="0">
                        <a:solidFill>
                          <a:srgbClr val="333333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0735325"/>
                  </a:ext>
                </a:extLst>
              </a:tr>
              <a:tr h="230273">
                <a:tc>
                  <a:txBody>
                    <a:bodyPr/>
                    <a:lstStyle/>
                    <a:p>
                      <a:r>
                        <a:rPr lang="de-DE" sz="1400" dirty="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</a:t>
                      </a:r>
                      <a:r>
                        <a:rPr lang="de-DE" sz="1400" dirty="0" err="1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Mass</a:t>
                      </a:r>
                      <a:r>
                        <a:rPr lang="de-DE" sz="1400" dirty="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Flow</a:t>
                      </a:r>
                      <a:endParaRPr lang="en-US" sz="1400" dirty="0">
                        <a:solidFill>
                          <a:srgbClr val="333333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u="none" strike="noStrike" noProof="0" dirty="0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kg/h</a:t>
                      </a:r>
                      <a:endParaRPr lang="en-US" sz="1400" b="0" i="0" u="none" strike="noStrike" noProof="0" dirty="0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252.2</a:t>
                      </a:r>
                      <a:endParaRPr lang="en-US" sz="1400" dirty="0">
                        <a:solidFill>
                          <a:srgbClr val="333333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246.9</a:t>
                      </a:r>
                      <a:endParaRPr lang="en-US" sz="1400" dirty="0">
                        <a:solidFill>
                          <a:srgbClr val="333333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89093787"/>
                  </a:ext>
                </a:extLst>
              </a:tr>
              <a:tr h="230273">
                <a:tc>
                  <a:txBody>
                    <a:bodyPr/>
                    <a:lstStyle/>
                    <a:p>
                      <a:r>
                        <a:rPr lang="de-DE" sz="1400" b="1" dirty="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4. Steam</a:t>
                      </a:r>
                      <a:endParaRPr lang="en-US" sz="1400" b="1" dirty="0">
                        <a:solidFill>
                          <a:srgbClr val="333333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rgbClr val="333333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rgbClr val="333333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rgbClr val="333333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4558904"/>
                  </a:ext>
                </a:extLst>
              </a:tr>
              <a:tr h="230273">
                <a:tc>
                  <a:txBody>
                    <a:bodyPr/>
                    <a:lstStyle/>
                    <a:p>
                      <a:r>
                        <a:rPr lang="de-DE" sz="1400" dirty="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</a:t>
                      </a:r>
                      <a:r>
                        <a:rPr lang="de-DE" sz="1400" dirty="0" err="1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Temperature</a:t>
                      </a:r>
                      <a:endParaRPr lang="en-US" sz="1400" dirty="0">
                        <a:solidFill>
                          <a:srgbClr val="333333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°C</a:t>
                      </a:r>
                      <a:endParaRPr lang="en-US" sz="1400" dirty="0">
                        <a:solidFill>
                          <a:srgbClr val="333333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353.4</a:t>
                      </a:r>
                      <a:endParaRPr lang="en-US" sz="1400" dirty="0">
                        <a:solidFill>
                          <a:srgbClr val="333333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353.4</a:t>
                      </a:r>
                      <a:endParaRPr lang="en-US" sz="1400" dirty="0">
                        <a:solidFill>
                          <a:srgbClr val="333333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4189576"/>
                  </a:ext>
                </a:extLst>
              </a:tr>
              <a:tr h="230273">
                <a:tc>
                  <a:txBody>
                    <a:bodyPr/>
                    <a:lstStyle/>
                    <a:p>
                      <a:r>
                        <a:rPr lang="de-DE" sz="1400" dirty="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</a:t>
                      </a:r>
                      <a:r>
                        <a:rPr lang="de-DE" sz="1400" dirty="0" err="1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Mass</a:t>
                      </a:r>
                      <a:r>
                        <a:rPr lang="de-DE" sz="1400" dirty="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Flow</a:t>
                      </a:r>
                      <a:endParaRPr lang="en-US" sz="1400" dirty="0">
                        <a:solidFill>
                          <a:srgbClr val="333333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u="none" strike="noStrike" noProof="0" dirty="0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kg/h</a:t>
                      </a:r>
                      <a:endParaRPr lang="en-US" sz="1400" b="0" i="0" u="none" strike="noStrike" noProof="0" dirty="0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38.7</a:t>
                      </a:r>
                      <a:endParaRPr lang="en-US" sz="1400" dirty="0">
                        <a:solidFill>
                          <a:srgbClr val="333333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39.4</a:t>
                      </a:r>
                      <a:endParaRPr lang="en-US" sz="1400" dirty="0">
                        <a:solidFill>
                          <a:srgbClr val="333333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65310481"/>
                  </a:ext>
                </a:extLst>
              </a:tr>
              <a:tr h="230273">
                <a:tc>
                  <a:txBody>
                    <a:bodyPr/>
                    <a:lstStyle/>
                    <a:p>
                      <a:r>
                        <a:rPr lang="de-DE" sz="1400" dirty="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Wall Heat Loss</a:t>
                      </a:r>
                      <a:endParaRPr lang="en-US" sz="1400" dirty="0">
                        <a:solidFill>
                          <a:srgbClr val="333333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b="0" i="0" u="none" strike="noStrike" noProof="0" dirty="0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kW </a:t>
                      </a:r>
                      <a:endParaRPr lang="en-US" sz="1400" b="0" i="0" u="none" strike="noStrike" noProof="0" dirty="0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30</a:t>
                      </a:r>
                      <a:endParaRPr lang="en-US" sz="1400" dirty="0">
                        <a:solidFill>
                          <a:srgbClr val="333333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30</a:t>
                      </a:r>
                      <a:endParaRPr lang="en-US" sz="1400" dirty="0">
                        <a:solidFill>
                          <a:srgbClr val="333333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7868279"/>
                  </a:ext>
                </a:extLst>
              </a:tr>
              <a:tr h="230273">
                <a:tc>
                  <a:txBody>
                    <a:bodyPr/>
                    <a:lstStyle/>
                    <a:p>
                      <a:r>
                        <a:rPr lang="de-DE" sz="1400" dirty="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Reactor Volume</a:t>
                      </a:r>
                      <a:endParaRPr lang="en-US" sz="1400" dirty="0">
                        <a:solidFill>
                          <a:srgbClr val="333333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b="0" i="0" u="none" strike="noStrike" noProof="0" dirty="0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</a:t>
                      </a:r>
                      <a:endParaRPr lang="en-US" sz="1400" b="0" i="0" u="none" strike="noStrike" noProof="0" dirty="0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134</a:t>
                      </a:r>
                      <a:endParaRPr lang="en-US" sz="1400" dirty="0">
                        <a:solidFill>
                          <a:srgbClr val="333333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134</a:t>
                      </a:r>
                      <a:endParaRPr lang="en-US" sz="1400" dirty="0">
                        <a:solidFill>
                          <a:srgbClr val="333333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2238688"/>
                  </a:ext>
                </a:extLst>
              </a:tr>
              <a:tr h="383219">
                <a:tc>
                  <a:txBody>
                    <a:bodyPr/>
                    <a:lstStyle/>
                    <a:p>
                      <a:r>
                        <a:rPr lang="de-DE" sz="1400" b="1" dirty="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Comment</a:t>
                      </a:r>
                      <a:endParaRPr lang="en-US" sz="1400" b="1" dirty="0">
                        <a:solidFill>
                          <a:srgbClr val="333333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="0" i="0" u="none" strike="noStrike" noProof="0" dirty="0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Reference</a:t>
                      </a:r>
                      <a:endParaRPr lang="en-US" sz="1400" dirty="0">
                        <a:solidFill>
                          <a:srgbClr val="333333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</a:t>
                      </a:r>
                      <a:r>
                        <a:rPr lang="de-DE" sz="1400" baseline="-25000" dirty="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lang="de-DE" sz="1400" dirty="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400" dirty="0" err="1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import</a:t>
                      </a:r>
                      <a:endParaRPr lang="en-US" sz="1400" dirty="0">
                        <a:solidFill>
                          <a:srgbClr val="333333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5300657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E2244127-3017-4452-A541-FEDCE0F6A9DC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946740" y="1188720"/>
            <a:ext cx="1922390" cy="406265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A0F919F-C115-454A-9866-7BBA34EB14F9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701700" y="1188720"/>
            <a:ext cx="3245040" cy="3037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2784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FD77D3C-4939-48B0-8090-D092EB436A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Results GasPOx215</a:t>
            </a:r>
            <a:endParaRPr lang="en-US" dirty="0"/>
          </a:p>
        </p:txBody>
      </p:sp>
      <p:graphicFrame>
        <p:nvGraphicFramePr>
          <p:cNvPr id="4" name="Tabelle 9">
            <a:extLst>
              <a:ext uri="{FF2B5EF4-FFF2-40B4-BE49-F238E27FC236}">
                <a16:creationId xmlns:a16="http://schemas.microsoft.com/office/drawing/2014/main" id="{DF27AA70-4905-4660-BB3D-5713747157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812786"/>
              </p:ext>
            </p:extLst>
          </p:nvPr>
        </p:nvGraphicFramePr>
        <p:xfrm>
          <a:off x="748145" y="1252149"/>
          <a:ext cx="2818612" cy="3308467"/>
        </p:xfrm>
        <a:graphic>
          <a:graphicData uri="http://schemas.openxmlformats.org/drawingml/2006/table">
            <a:tbl>
              <a:tblPr/>
              <a:tblGrid>
                <a:gridCol w="903101">
                  <a:extLst>
                    <a:ext uri="{9D8B030D-6E8A-4147-A177-3AD203B41FA5}">
                      <a16:colId xmlns:a16="http://schemas.microsoft.com/office/drawing/2014/main" val="3653179572"/>
                    </a:ext>
                  </a:extLst>
                </a:gridCol>
                <a:gridCol w="603578">
                  <a:extLst>
                    <a:ext uri="{9D8B030D-6E8A-4147-A177-3AD203B41FA5}">
                      <a16:colId xmlns:a16="http://schemas.microsoft.com/office/drawing/2014/main" val="2223357424"/>
                    </a:ext>
                  </a:extLst>
                </a:gridCol>
                <a:gridCol w="676604">
                  <a:extLst>
                    <a:ext uri="{9D8B030D-6E8A-4147-A177-3AD203B41FA5}">
                      <a16:colId xmlns:a16="http://schemas.microsoft.com/office/drawing/2014/main" val="671441820"/>
                    </a:ext>
                  </a:extLst>
                </a:gridCol>
                <a:gridCol w="635329">
                  <a:extLst>
                    <a:ext uri="{9D8B030D-6E8A-4147-A177-3AD203B41FA5}">
                      <a16:colId xmlns:a16="http://schemas.microsoft.com/office/drawing/2014/main" val="3795044450"/>
                    </a:ext>
                  </a:extLst>
                </a:gridCol>
              </a:tblGrid>
              <a:tr h="156334">
                <a:tc>
                  <a:txBody>
                    <a:bodyPr/>
                    <a:lstStyle/>
                    <a:p>
                      <a:pPr algn="ctr" fontAlgn="b"/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133" marR="4133" marT="41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133" marR="4133" marT="41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EP 11</a:t>
                      </a:r>
                    </a:p>
                  </a:txBody>
                  <a:tcPr marL="4133" marR="4133" marT="41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EP 9</a:t>
                      </a:r>
                    </a:p>
                  </a:txBody>
                  <a:tcPr marL="4133" marR="4133" marT="41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6409811"/>
                  </a:ext>
                </a:extLst>
              </a:tr>
              <a:tr h="26199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4133" marR="4133" marT="413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Units</a:t>
                      </a:r>
                    </a:p>
                  </a:txBody>
                  <a:tcPr marL="4133" marR="4133" marT="41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EXP</a:t>
                      </a:r>
                    </a:p>
                  </a:txBody>
                  <a:tcPr marL="4133" marR="4133" marT="4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EXP</a:t>
                      </a:r>
                    </a:p>
                  </a:txBody>
                  <a:tcPr marL="4133" marR="4133" marT="4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1932745"/>
                  </a:ext>
                </a:extLst>
              </a:tr>
              <a:tr h="30683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Syngas (wet)</a:t>
                      </a:r>
                    </a:p>
                  </a:txBody>
                  <a:tcPr marL="4133" marR="4133" marT="4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kg/s</a:t>
                      </a:r>
                    </a:p>
                  </a:txBody>
                  <a:tcPr marL="4133" marR="4133" marT="4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0.133</a:t>
                      </a:r>
                    </a:p>
                  </a:txBody>
                  <a:tcPr marL="4133" marR="4133" marT="4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0.178</a:t>
                      </a:r>
                    </a:p>
                  </a:txBody>
                  <a:tcPr marL="4133" marR="4133" marT="4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2485068"/>
                  </a:ext>
                </a:extLst>
              </a:tr>
              <a:tr h="30683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Temperature Outlet</a:t>
                      </a:r>
                    </a:p>
                  </a:txBody>
                  <a:tcPr marL="4133" marR="4133" marT="41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°C</a:t>
                      </a:r>
                    </a:p>
                  </a:txBody>
                  <a:tcPr marL="4133" marR="4133" marT="41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(1300) </a:t>
                      </a:r>
                      <a:r>
                        <a:rPr lang="en-US" sz="1600" b="1" i="0" u="none" strike="noStrike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*</a:t>
                      </a:r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4133" marR="4133" marT="4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(1342) </a:t>
                      </a:r>
                      <a:r>
                        <a:rPr lang="en-US" sz="1600" b="1" i="0" u="none" strike="noStrike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*</a:t>
                      </a:r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4133" marR="4133" marT="4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7025871"/>
                  </a:ext>
                </a:extLst>
              </a:tr>
              <a:tr h="30683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Temperature T102.11</a:t>
                      </a:r>
                    </a:p>
                  </a:txBody>
                  <a:tcPr marL="4133" marR="4133" marT="4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°C</a:t>
                      </a:r>
                    </a:p>
                  </a:txBody>
                  <a:tcPr marL="4133" marR="4133" marT="4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1407.4</a:t>
                      </a:r>
                    </a:p>
                  </a:txBody>
                  <a:tcPr marL="4133" marR="4133" marT="4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1411.4</a:t>
                      </a:r>
                    </a:p>
                  </a:txBody>
                  <a:tcPr marL="4133" marR="4133" marT="4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9449911"/>
                  </a:ext>
                </a:extLst>
              </a:tr>
              <a:tr h="30683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Temperature T102.15</a:t>
                      </a:r>
                    </a:p>
                  </a:txBody>
                  <a:tcPr marL="4133" marR="4133" marT="4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°C</a:t>
                      </a:r>
                    </a:p>
                  </a:txBody>
                  <a:tcPr marL="4133" marR="4133" marT="4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1351.9</a:t>
                      </a:r>
                    </a:p>
                  </a:txBody>
                  <a:tcPr marL="4133" marR="4133" marT="4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1371.6</a:t>
                      </a:r>
                    </a:p>
                  </a:txBody>
                  <a:tcPr marL="4133" marR="4133" marT="4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5243929"/>
                  </a:ext>
                </a:extLst>
              </a:tr>
              <a:tr h="30683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H</a:t>
                      </a:r>
                      <a:r>
                        <a:rPr lang="en-US" sz="1100" b="1" i="0" u="none" strike="noStrike" baseline="-250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marL="4133" marR="4133" marT="4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Vol.- dry</a:t>
                      </a:r>
                    </a:p>
                  </a:txBody>
                  <a:tcPr marL="4133" marR="4133" marT="4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0.599</a:t>
                      </a:r>
                    </a:p>
                  </a:txBody>
                  <a:tcPr marL="4133" marR="4133" marT="4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0.416</a:t>
                      </a:r>
                    </a:p>
                  </a:txBody>
                  <a:tcPr marL="4133" marR="4133" marT="4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8126252"/>
                  </a:ext>
                </a:extLst>
              </a:tr>
              <a:tr h="30683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CO</a:t>
                      </a:r>
                    </a:p>
                  </a:txBody>
                  <a:tcPr marL="4133" marR="4133" marT="4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Vol.- dry</a:t>
                      </a:r>
                    </a:p>
                  </a:txBody>
                  <a:tcPr marL="4133" marR="4133" marT="4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0.341</a:t>
                      </a:r>
                    </a:p>
                  </a:txBody>
                  <a:tcPr marL="4133" marR="4133" marT="4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0.424</a:t>
                      </a:r>
                    </a:p>
                  </a:txBody>
                  <a:tcPr marL="4133" marR="4133" marT="4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792337"/>
                  </a:ext>
                </a:extLst>
              </a:tr>
              <a:tr h="45733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CH</a:t>
                      </a:r>
                      <a:r>
                        <a:rPr lang="en-US" sz="1100" b="1" i="0" u="none" strike="noStrike" baseline="-250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</a:t>
                      </a: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</a:p>
                  </a:txBody>
                  <a:tcPr marL="4133" marR="4133" marT="4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Vol.- dry</a:t>
                      </a:r>
                    </a:p>
                  </a:txBody>
                  <a:tcPr marL="4133" marR="4133" marT="4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0.007</a:t>
                      </a:r>
                    </a:p>
                  </a:txBody>
                  <a:tcPr marL="4133" marR="4133" marT="4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0.0012</a:t>
                      </a:r>
                    </a:p>
                  </a:txBody>
                  <a:tcPr marL="4133" marR="4133" marT="4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4063307"/>
                  </a:ext>
                </a:extLst>
              </a:tr>
              <a:tr h="30683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CO</a:t>
                      </a:r>
                      <a:r>
                        <a:rPr lang="en-US" sz="1100" b="1" i="0" u="none" strike="noStrike" baseline="-250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marL="4133" marR="4133" marT="4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Vol.- dry</a:t>
                      </a:r>
                    </a:p>
                  </a:txBody>
                  <a:tcPr marL="4133" marR="4133" marT="4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0.048</a:t>
                      </a:r>
                    </a:p>
                  </a:txBody>
                  <a:tcPr marL="4133" marR="4133" marT="4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0.151</a:t>
                      </a:r>
                    </a:p>
                  </a:txBody>
                  <a:tcPr marL="4133" marR="4133" marT="4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2372103"/>
                  </a:ext>
                </a:extLst>
              </a:tr>
              <a:tr h="1563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H</a:t>
                      </a:r>
                      <a:r>
                        <a:rPr lang="en-US" sz="1100" b="1" i="0" u="none" strike="noStrike" baseline="-250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/CO</a:t>
                      </a:r>
                    </a:p>
                  </a:txBody>
                  <a:tcPr marL="4133" marR="4133" marT="4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4133" marR="4133" marT="4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1.759</a:t>
                      </a:r>
                    </a:p>
                  </a:txBody>
                  <a:tcPr marL="4133" marR="4133" marT="4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0.981</a:t>
                      </a:r>
                    </a:p>
                  </a:txBody>
                  <a:tcPr marL="4133" marR="4133" marT="4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4793450"/>
                  </a:ext>
                </a:extLst>
              </a:tr>
            </a:tbl>
          </a:graphicData>
        </a:graphic>
      </p:graphicFrame>
      <p:sp>
        <p:nvSpPr>
          <p:cNvPr id="5" name="Inhaltsplatzhalter 1">
            <a:extLst>
              <a:ext uri="{FF2B5EF4-FFF2-40B4-BE49-F238E27FC236}">
                <a16:creationId xmlns:a16="http://schemas.microsoft.com/office/drawing/2014/main" id="{B1D13C5D-8E30-4382-A8C9-DF3D5AA0C9C2}"/>
              </a:ext>
            </a:extLst>
          </p:cNvPr>
          <p:cNvSpPr txBox="1">
            <a:spLocks/>
          </p:cNvSpPr>
          <p:nvPr/>
        </p:nvSpPr>
        <p:spPr>
          <a:xfrm>
            <a:off x="723271" y="5273419"/>
            <a:ext cx="10808822" cy="51507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vert="horz" lIns="0" tIns="36000" rIns="0" bIns="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None/>
              <a:defRPr sz="1600" kern="1200">
                <a:solidFill>
                  <a:srgbClr val="333333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1600" kern="1200">
                <a:solidFill>
                  <a:srgbClr val="333333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200" kern="1200">
                <a:solidFill>
                  <a:srgbClr val="333333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rgbClr val="333333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rgbClr val="333333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65750" indent="-285750"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chemeClr val="tx1"/>
                </a:solidFill>
                <a:latin typeface="Arial"/>
                <a:ea typeface="DejaVu Sans"/>
              </a:rPr>
              <a:t> </a:t>
            </a:r>
            <a:r>
              <a:rPr lang="de-DE" sz="1800" b="1" dirty="0">
                <a:solidFill>
                  <a:schemeClr val="tx1"/>
                </a:solidFill>
                <a:latin typeface="Arial"/>
                <a:ea typeface="DejaVu Sans"/>
              </a:rPr>
              <a:t>*</a:t>
            </a:r>
            <a:r>
              <a:rPr lang="de-DE" sz="1800" dirty="0">
                <a:solidFill>
                  <a:schemeClr val="tx1"/>
                </a:solidFill>
                <a:latin typeface="Arial"/>
                <a:ea typeface="DejaVu Sans"/>
              </a:rPr>
              <a:t>Aspen calculated temperature</a:t>
            </a:r>
            <a:endParaRPr lang="en-US" sz="1800" b="1" dirty="0">
              <a:solidFill>
                <a:srgbClr val="FF0000"/>
              </a:solidFill>
              <a:latin typeface="Arial"/>
              <a:ea typeface="DejaVu Sans"/>
            </a:endParaRPr>
          </a:p>
        </p:txBody>
      </p:sp>
      <p:pic>
        <p:nvPicPr>
          <p:cNvPr id="6" name="Grafik 13">
            <a:extLst>
              <a:ext uri="{FF2B5EF4-FFF2-40B4-BE49-F238E27FC236}">
                <a16:creationId xmlns:a16="http://schemas.microsoft.com/office/drawing/2014/main" id="{C25A5E45-8115-455D-9E30-5221603141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539" r="64880" b="16455"/>
          <a:stretch/>
        </p:blipFill>
        <p:spPr>
          <a:xfrm>
            <a:off x="6096000" y="0"/>
            <a:ext cx="1744462" cy="5193203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9967F206-5975-408F-A729-2071BE9ED377}"/>
              </a:ext>
            </a:extLst>
          </p:cNvPr>
          <p:cNvSpPr/>
          <p:nvPr/>
        </p:nvSpPr>
        <p:spPr>
          <a:xfrm>
            <a:off x="7319639" y="2494391"/>
            <a:ext cx="260411" cy="27076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463B437-8D0F-4EB5-8168-B0BA1F41CFB6}"/>
              </a:ext>
            </a:extLst>
          </p:cNvPr>
          <p:cNvCxnSpPr>
            <a:cxnSpLocks/>
          </p:cNvCxnSpPr>
          <p:nvPr/>
        </p:nvCxnSpPr>
        <p:spPr>
          <a:xfrm flipH="1">
            <a:off x="6496976" y="2765160"/>
            <a:ext cx="976544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F96A3E8-8D70-40D0-9203-6CCDEEDFDEB4}"/>
              </a:ext>
            </a:extLst>
          </p:cNvPr>
          <p:cNvCxnSpPr>
            <a:cxnSpLocks/>
          </p:cNvCxnSpPr>
          <p:nvPr/>
        </p:nvCxnSpPr>
        <p:spPr>
          <a:xfrm flipH="1">
            <a:off x="6161104" y="3317055"/>
            <a:ext cx="1418946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A2DF8241-7A4F-4A02-953F-1CF7C1A28AF8}"/>
              </a:ext>
            </a:extLst>
          </p:cNvPr>
          <p:cNvSpPr/>
          <p:nvPr/>
        </p:nvSpPr>
        <p:spPr>
          <a:xfrm>
            <a:off x="7580050" y="3050807"/>
            <a:ext cx="260411" cy="27076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2420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lIns="0" rIns="0" anchor="t">
        <a:normAutofit/>
      </a:bodyPr>
      <a:lstStyle>
        <a:defPPr algn="l">
          <a:defRPr sz="2000" b="1" i="0" dirty="0">
            <a:solidFill>
              <a:srgbClr val="004A7D"/>
            </a:solidFill>
            <a:latin typeface="Spartan ExtraBold" pitchFamily="2" charset="7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" id="{6CD6EA72-AF7F-462F-9AC0-76C9F8BA9064}" vid="{57E2CBE2-615A-4F91-98CE-C6E42D9E22C3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</Template>
  <TotalTime>9614</TotalTime>
  <Words>228</Words>
  <Application>Microsoft Office PowerPoint</Application>
  <PresentationFormat>Widescreen</PresentationFormat>
  <Paragraphs>124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Calibri</vt:lpstr>
      <vt:lpstr>Spartan ExtraBold</vt:lpstr>
      <vt:lpstr>Wingdings</vt:lpstr>
      <vt:lpstr>Office</vt:lpstr>
      <vt:lpstr>Reaction Mechanisms &amp; ROMs</vt:lpstr>
      <vt:lpstr>Reactor Network Modeling – Based on CFD Results  </vt:lpstr>
      <vt:lpstr>Reactor Network Model</vt:lpstr>
      <vt:lpstr>Cases GasPOx215</vt:lpstr>
      <vt:lpstr>Results GasPOx215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Titel meiner präsentation</dc:title>
  <dc:creator>Matthias Donath</dc:creator>
  <cp:lastModifiedBy>Gabriel Gonzalez Ortiz</cp:lastModifiedBy>
  <cp:revision>491</cp:revision>
  <cp:lastPrinted>2023-04-13T13:19:24Z</cp:lastPrinted>
  <dcterms:created xsi:type="dcterms:W3CDTF">2021-01-06T10:07:23Z</dcterms:created>
  <dcterms:modified xsi:type="dcterms:W3CDTF">2025-06-16T12:36:38Z</dcterms:modified>
</cp:coreProperties>
</file>